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97" r:id="rId3"/>
    <p:sldId id="298" r:id="rId4"/>
    <p:sldId id="313" r:id="rId5"/>
    <p:sldId id="300" r:id="rId6"/>
    <p:sldId id="301" r:id="rId7"/>
    <p:sldId id="302" r:id="rId8"/>
    <p:sldId id="324" r:id="rId9"/>
    <p:sldId id="315" r:id="rId10"/>
    <p:sldId id="303" r:id="rId11"/>
    <p:sldId id="314" r:id="rId12"/>
    <p:sldId id="306" r:id="rId13"/>
    <p:sldId id="325" r:id="rId14"/>
    <p:sldId id="305" r:id="rId15"/>
    <p:sldId id="304" r:id="rId16"/>
    <p:sldId id="311" r:id="rId17"/>
    <p:sldId id="308" r:id="rId18"/>
    <p:sldId id="326" r:id="rId19"/>
    <p:sldId id="307" r:id="rId20"/>
    <p:sldId id="327" r:id="rId21"/>
    <p:sldId id="328" r:id="rId22"/>
    <p:sldId id="329" r:id="rId23"/>
    <p:sldId id="330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161"/>
    <a:srgbClr val="ADC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881" autoAdjust="0"/>
    <p:restoredTop sz="94854" autoAdjust="0"/>
  </p:normalViewPr>
  <p:slideViewPr>
    <p:cSldViewPr snapToGrid="0" showGuides="1">
      <p:cViewPr varScale="1">
        <p:scale>
          <a:sx n="50" d="100"/>
          <a:sy n="50" d="100"/>
        </p:scale>
        <p:origin x="48" y="1080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C327E-F4B0-4E70-9F11-0FD0F5255014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B1BF7-394F-49BC-B540-8A97E8B8C9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25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56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54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53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868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65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298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3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22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101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6297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30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121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755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758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453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00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25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49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413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26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22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06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FB1BF7-394F-49BC-B540-8A97E8B8C9B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889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CE05F5-85F9-446C-C537-4B7EAF65E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8E06-B43D-4630-91BE-0D9FA5C8303C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590118-2A21-44F2-BEDE-5BCBAE17C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EDBAFA-39B6-FC14-FBF1-F5E4B785B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933E6-54C1-474B-8094-1DEB6F066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677D1082-BD58-88AE-5653-F47328A9A2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6287725 w 12192000"/>
              <a:gd name="connsiteY0" fmla="*/ 5908787 h 6858000"/>
              <a:gd name="connsiteX1" fmla="*/ 6357930 w 12192000"/>
              <a:gd name="connsiteY1" fmla="*/ 6858000 h 6858000"/>
              <a:gd name="connsiteX2" fmla="*/ 6336694 w 12192000"/>
              <a:gd name="connsiteY2" fmla="*/ 6858000 h 6858000"/>
              <a:gd name="connsiteX3" fmla="*/ 6274970 w 12192000"/>
              <a:gd name="connsiteY3" fmla="*/ 5909697 h 6858000"/>
              <a:gd name="connsiteX4" fmla="*/ 5889633 w 12192000"/>
              <a:gd name="connsiteY4" fmla="*/ 5907674 h 6858000"/>
              <a:gd name="connsiteX5" fmla="*/ 5910554 w 12192000"/>
              <a:gd name="connsiteY5" fmla="*/ 5909242 h 6858000"/>
              <a:gd name="connsiteX6" fmla="*/ 5840382 w 12192000"/>
              <a:gd name="connsiteY6" fmla="*/ 6858000 h 6858000"/>
              <a:gd name="connsiteX7" fmla="*/ 5813606 w 12192000"/>
              <a:gd name="connsiteY7" fmla="*/ 6858000 h 6858000"/>
              <a:gd name="connsiteX8" fmla="*/ 6654949 w 12192000"/>
              <a:gd name="connsiteY8" fmla="*/ 5853614 h 6858000"/>
              <a:gd name="connsiteX9" fmla="*/ 6883228 w 12192000"/>
              <a:gd name="connsiteY9" fmla="*/ 6858000 h 6858000"/>
              <a:gd name="connsiteX10" fmla="*/ 6850674 w 12192000"/>
              <a:gd name="connsiteY10" fmla="*/ 6858000 h 6858000"/>
              <a:gd name="connsiteX11" fmla="*/ 6627504 w 12192000"/>
              <a:gd name="connsiteY11" fmla="*/ 5859766 h 6858000"/>
              <a:gd name="connsiteX12" fmla="*/ 5521997 w 12192000"/>
              <a:gd name="connsiteY12" fmla="*/ 5850066 h 6858000"/>
              <a:gd name="connsiteX13" fmla="*/ 5542172 w 12192000"/>
              <a:gd name="connsiteY13" fmla="*/ 5854689 h 6858000"/>
              <a:gd name="connsiteX14" fmla="*/ 5314492 w 12192000"/>
              <a:gd name="connsiteY14" fmla="*/ 6858000 h 6858000"/>
              <a:gd name="connsiteX15" fmla="*/ 5286812 w 12192000"/>
              <a:gd name="connsiteY15" fmla="*/ 6858000 h 6858000"/>
              <a:gd name="connsiteX16" fmla="*/ 7004632 w 12192000"/>
              <a:gd name="connsiteY16" fmla="*/ 5745621 h 6858000"/>
              <a:gd name="connsiteX17" fmla="*/ 7442522 w 12192000"/>
              <a:gd name="connsiteY17" fmla="*/ 6858000 h 6858000"/>
              <a:gd name="connsiteX18" fmla="*/ 7415289 w 12192000"/>
              <a:gd name="connsiteY18" fmla="*/ 6858000 h 6858000"/>
              <a:gd name="connsiteX19" fmla="*/ 6989447 w 12192000"/>
              <a:gd name="connsiteY19" fmla="*/ 5751527 h 6858000"/>
              <a:gd name="connsiteX20" fmla="*/ 5168679 w 12192000"/>
              <a:gd name="connsiteY20" fmla="*/ 5738196 h 6858000"/>
              <a:gd name="connsiteX21" fmla="*/ 5188278 w 12192000"/>
              <a:gd name="connsiteY21" fmla="*/ 5745955 h 6858000"/>
              <a:gd name="connsiteX22" fmla="*/ 4752603 w 12192000"/>
              <a:gd name="connsiteY22" fmla="*/ 6858000 h 6858000"/>
              <a:gd name="connsiteX23" fmla="*/ 4722176 w 12192000"/>
              <a:gd name="connsiteY23" fmla="*/ 6858000 h 6858000"/>
              <a:gd name="connsiteX24" fmla="*/ 7338558 w 12192000"/>
              <a:gd name="connsiteY24" fmla="*/ 5584440 h 6858000"/>
              <a:gd name="connsiteX25" fmla="*/ 8075661 w 12192000"/>
              <a:gd name="connsiteY25" fmla="*/ 6858000 h 6858000"/>
              <a:gd name="connsiteX26" fmla="*/ 8040649 w 12192000"/>
              <a:gd name="connsiteY26" fmla="*/ 6858000 h 6858000"/>
              <a:gd name="connsiteX27" fmla="*/ 7319244 w 12192000"/>
              <a:gd name="connsiteY27" fmla="*/ 5595540 h 6858000"/>
              <a:gd name="connsiteX28" fmla="*/ 4841438 w 12192000"/>
              <a:gd name="connsiteY28" fmla="*/ 5577383 h 6858000"/>
              <a:gd name="connsiteX29" fmla="*/ 4856336 w 12192000"/>
              <a:gd name="connsiteY29" fmla="*/ 5586091 h 6858000"/>
              <a:gd name="connsiteX30" fmla="*/ 4120871 w 12192000"/>
              <a:gd name="connsiteY30" fmla="*/ 6858000 h 6858000"/>
              <a:gd name="connsiteX31" fmla="*/ 4088383 w 12192000"/>
              <a:gd name="connsiteY31" fmla="*/ 6858000 h 6858000"/>
              <a:gd name="connsiteX32" fmla="*/ 7645121 w 12192000"/>
              <a:gd name="connsiteY32" fmla="*/ 5375018 h 6858000"/>
              <a:gd name="connsiteX33" fmla="*/ 8830388 w 12192000"/>
              <a:gd name="connsiteY33" fmla="*/ 6858000 h 6858000"/>
              <a:gd name="connsiteX34" fmla="*/ 8792252 w 12192000"/>
              <a:gd name="connsiteY34" fmla="*/ 6858000 h 6858000"/>
              <a:gd name="connsiteX35" fmla="*/ 7633978 w 12192000"/>
              <a:gd name="connsiteY35" fmla="*/ 5383847 h 6858000"/>
              <a:gd name="connsiteX36" fmla="*/ 4539827 w 12192000"/>
              <a:gd name="connsiteY36" fmla="*/ 5369277 h 6858000"/>
              <a:gd name="connsiteX37" fmla="*/ 4545810 w 12192000"/>
              <a:gd name="connsiteY37" fmla="*/ 5374065 h 6858000"/>
              <a:gd name="connsiteX38" fmla="*/ 3364258 w 12192000"/>
              <a:gd name="connsiteY38" fmla="*/ 6858000 h 6858000"/>
              <a:gd name="connsiteX39" fmla="*/ 3328476 w 12192000"/>
              <a:gd name="connsiteY39" fmla="*/ 6858000 h 6858000"/>
              <a:gd name="connsiteX40" fmla="*/ 7919329 w 12192000"/>
              <a:gd name="connsiteY40" fmla="*/ 5120651 h 6858000"/>
              <a:gd name="connsiteX41" fmla="*/ 9792626 w 12192000"/>
              <a:gd name="connsiteY41" fmla="*/ 6858000 h 6858000"/>
              <a:gd name="connsiteX42" fmla="*/ 9739811 w 12192000"/>
              <a:gd name="connsiteY42" fmla="*/ 6858000 h 6858000"/>
              <a:gd name="connsiteX43" fmla="*/ 7905920 w 12192000"/>
              <a:gd name="connsiteY43" fmla="*/ 5135013 h 6858000"/>
              <a:gd name="connsiteX44" fmla="*/ 4257569 w 12192000"/>
              <a:gd name="connsiteY44" fmla="*/ 5104106 h 6858000"/>
              <a:gd name="connsiteX45" fmla="*/ 4273208 w 12192000"/>
              <a:gd name="connsiteY45" fmla="*/ 5121067 h 6858000"/>
              <a:gd name="connsiteX46" fmla="*/ 2404421 w 12192000"/>
              <a:gd name="connsiteY46" fmla="*/ 6858000 h 6858000"/>
              <a:gd name="connsiteX47" fmla="*/ 2350508 w 12192000"/>
              <a:gd name="connsiteY47" fmla="*/ 6858000 h 6858000"/>
              <a:gd name="connsiteX48" fmla="*/ 8152320 w 12192000"/>
              <a:gd name="connsiteY48" fmla="*/ 4829152 h 6858000"/>
              <a:gd name="connsiteX49" fmla="*/ 11126597 w 12192000"/>
              <a:gd name="connsiteY49" fmla="*/ 6858000 h 6858000"/>
              <a:gd name="connsiteX50" fmla="*/ 11048291 w 12192000"/>
              <a:gd name="connsiteY50" fmla="*/ 6858000 h 6858000"/>
              <a:gd name="connsiteX51" fmla="*/ 8145262 w 12192000"/>
              <a:gd name="connsiteY51" fmla="*/ 4839385 h 6858000"/>
              <a:gd name="connsiteX52" fmla="*/ 4030565 w 12192000"/>
              <a:gd name="connsiteY52" fmla="*/ 4815492 h 6858000"/>
              <a:gd name="connsiteX53" fmla="*/ 4039395 w 12192000"/>
              <a:gd name="connsiteY53" fmla="*/ 4828489 h 6858000"/>
              <a:gd name="connsiteX54" fmla="*/ 1074817 w 12192000"/>
              <a:gd name="connsiteY54" fmla="*/ 6858000 h 6858000"/>
              <a:gd name="connsiteX55" fmla="*/ 996552 w 12192000"/>
              <a:gd name="connsiteY55" fmla="*/ 6858000 h 6858000"/>
              <a:gd name="connsiteX56" fmla="*/ 8340574 w 12192000"/>
              <a:gd name="connsiteY56" fmla="*/ 4503562 h 6858000"/>
              <a:gd name="connsiteX57" fmla="*/ 12192000 w 12192000"/>
              <a:gd name="connsiteY57" fmla="*/ 6366337 h 6858000"/>
              <a:gd name="connsiteX58" fmla="*/ 12192000 w 12192000"/>
              <a:gd name="connsiteY58" fmla="*/ 6415175 h 6858000"/>
              <a:gd name="connsiteX59" fmla="*/ 8328729 w 12192000"/>
              <a:gd name="connsiteY59" fmla="*/ 4527871 h 6858000"/>
              <a:gd name="connsiteX60" fmla="*/ 3847181 w 12192000"/>
              <a:gd name="connsiteY60" fmla="*/ 4494485 h 6858000"/>
              <a:gd name="connsiteX61" fmla="*/ 3853740 w 12192000"/>
              <a:gd name="connsiteY61" fmla="*/ 4508145 h 6858000"/>
              <a:gd name="connsiteX62" fmla="*/ 0 w 12192000"/>
              <a:gd name="connsiteY62" fmla="*/ 6371616 h 6858000"/>
              <a:gd name="connsiteX63" fmla="*/ 0 w 12192000"/>
              <a:gd name="connsiteY63" fmla="*/ 6317175 h 6858000"/>
              <a:gd name="connsiteX64" fmla="*/ 8473985 w 12192000"/>
              <a:gd name="connsiteY64" fmla="*/ 4163449 h 6858000"/>
              <a:gd name="connsiteX65" fmla="*/ 12192000 w 12192000"/>
              <a:gd name="connsiteY65" fmla="*/ 5307460 h 6858000"/>
              <a:gd name="connsiteX66" fmla="*/ 12192000 w 12192000"/>
              <a:gd name="connsiteY66" fmla="*/ 5356632 h 6858000"/>
              <a:gd name="connsiteX67" fmla="*/ 8469778 w 12192000"/>
              <a:gd name="connsiteY67" fmla="*/ 4176988 h 6858000"/>
              <a:gd name="connsiteX68" fmla="*/ 3713809 w 12192000"/>
              <a:gd name="connsiteY68" fmla="*/ 4149378 h 6858000"/>
              <a:gd name="connsiteX69" fmla="*/ 3719051 w 12192000"/>
              <a:gd name="connsiteY69" fmla="*/ 4166464 h 6858000"/>
              <a:gd name="connsiteX70" fmla="*/ 0 w 12192000"/>
              <a:gd name="connsiteY70" fmla="*/ 5314320 h 6858000"/>
              <a:gd name="connsiteX71" fmla="*/ 0 w 12192000"/>
              <a:gd name="connsiteY71" fmla="*/ 5266956 h 6858000"/>
              <a:gd name="connsiteX72" fmla="*/ 8555815 w 12192000"/>
              <a:gd name="connsiteY72" fmla="*/ 3803243 h 6858000"/>
              <a:gd name="connsiteX73" fmla="*/ 12192000 w 12192000"/>
              <a:gd name="connsiteY73" fmla="*/ 4345960 h 6858000"/>
              <a:gd name="connsiteX74" fmla="*/ 12192000 w 12192000"/>
              <a:gd name="connsiteY74" fmla="*/ 4389362 h 6858000"/>
              <a:gd name="connsiteX75" fmla="*/ 8552596 w 12192000"/>
              <a:gd name="connsiteY75" fmla="*/ 3824450 h 6858000"/>
              <a:gd name="connsiteX76" fmla="*/ 3633838 w 12192000"/>
              <a:gd name="connsiteY76" fmla="*/ 3787685 h 6858000"/>
              <a:gd name="connsiteX77" fmla="*/ 3636311 w 12192000"/>
              <a:gd name="connsiteY77" fmla="*/ 3804686 h 6858000"/>
              <a:gd name="connsiteX78" fmla="*/ 0 w 12192000"/>
              <a:gd name="connsiteY78" fmla="*/ 4352856 h 6858000"/>
              <a:gd name="connsiteX79" fmla="*/ 0 w 12192000"/>
              <a:gd name="connsiteY79" fmla="*/ 4308358 h 6858000"/>
              <a:gd name="connsiteX80" fmla="*/ 8583381 w 12192000"/>
              <a:gd name="connsiteY80" fmla="*/ 3417281 h 6858000"/>
              <a:gd name="connsiteX81" fmla="*/ 12192000 w 12192000"/>
              <a:gd name="connsiteY81" fmla="*/ 3417281 h 6858000"/>
              <a:gd name="connsiteX82" fmla="*/ 12192000 w 12192000"/>
              <a:gd name="connsiteY82" fmla="*/ 3473239 h 6858000"/>
              <a:gd name="connsiteX83" fmla="*/ 8583381 w 12192000"/>
              <a:gd name="connsiteY83" fmla="*/ 3441218 h 6858000"/>
              <a:gd name="connsiteX84" fmla="*/ 0 w 12192000"/>
              <a:gd name="connsiteY84" fmla="*/ 3392167 h 6858000"/>
              <a:gd name="connsiteX85" fmla="*/ 3608623 w 12192000"/>
              <a:gd name="connsiteY85" fmla="*/ 3410887 h 6858000"/>
              <a:gd name="connsiteX86" fmla="*/ 3608623 w 12192000"/>
              <a:gd name="connsiteY86" fmla="*/ 3434203 h 6858000"/>
              <a:gd name="connsiteX87" fmla="*/ 3608541 w 12192000"/>
              <a:gd name="connsiteY87" fmla="*/ 3434242 h 6858000"/>
              <a:gd name="connsiteX88" fmla="*/ 0 w 12192000"/>
              <a:gd name="connsiteY88" fmla="*/ 3434242 h 6858000"/>
              <a:gd name="connsiteX89" fmla="*/ 12192000 w 12192000"/>
              <a:gd name="connsiteY89" fmla="*/ 2497496 h 6858000"/>
              <a:gd name="connsiteX90" fmla="*/ 12192000 w 12192000"/>
              <a:gd name="connsiteY90" fmla="*/ 2543344 h 6858000"/>
              <a:gd name="connsiteX91" fmla="*/ 8557136 w 12192000"/>
              <a:gd name="connsiteY91" fmla="*/ 3063387 h 6858000"/>
              <a:gd name="connsiteX92" fmla="*/ 8557136 w 12192000"/>
              <a:gd name="connsiteY92" fmla="*/ 3063344 h 6858000"/>
              <a:gd name="connsiteX93" fmla="*/ 8555321 w 12192000"/>
              <a:gd name="connsiteY93" fmla="*/ 3051131 h 6858000"/>
              <a:gd name="connsiteX94" fmla="*/ 0 w 12192000"/>
              <a:gd name="connsiteY94" fmla="*/ 2473345 h 6858000"/>
              <a:gd name="connsiteX95" fmla="*/ 3638373 w 12192000"/>
              <a:gd name="connsiteY95" fmla="*/ 3038957 h 6858000"/>
              <a:gd name="connsiteX96" fmla="*/ 3635982 w 12192000"/>
              <a:gd name="connsiteY96" fmla="*/ 3054679 h 6858000"/>
              <a:gd name="connsiteX97" fmla="*/ 3635982 w 12192000"/>
              <a:gd name="connsiteY97" fmla="*/ 3054723 h 6858000"/>
              <a:gd name="connsiteX98" fmla="*/ 0 w 12192000"/>
              <a:gd name="connsiteY98" fmla="*/ 2518259 h 6858000"/>
              <a:gd name="connsiteX99" fmla="*/ 8164356 w 12192000"/>
              <a:gd name="connsiteY99" fmla="*/ 2045796 h 6858000"/>
              <a:gd name="connsiteX100" fmla="*/ 8164368 w 12192000"/>
              <a:gd name="connsiteY100" fmla="*/ 2045814 h 6858000"/>
              <a:gd name="connsiteX101" fmla="*/ 8164329 w 12192000"/>
              <a:gd name="connsiteY101" fmla="*/ 2045814 h 6858000"/>
              <a:gd name="connsiteX102" fmla="*/ 12192000 w 12192000"/>
              <a:gd name="connsiteY102" fmla="*/ 1536499 h 6858000"/>
              <a:gd name="connsiteX103" fmla="*/ 12192000 w 12192000"/>
              <a:gd name="connsiteY103" fmla="*/ 1580464 h 6858000"/>
              <a:gd name="connsiteX104" fmla="*/ 8479764 w 12192000"/>
              <a:gd name="connsiteY104" fmla="*/ 2712998 h 6858000"/>
              <a:gd name="connsiteX105" fmla="*/ 8471632 w 12192000"/>
              <a:gd name="connsiteY105" fmla="*/ 2686549 h 6858000"/>
              <a:gd name="connsiteX106" fmla="*/ 0 w 12192000"/>
              <a:gd name="connsiteY106" fmla="*/ 1508775 h 6858000"/>
              <a:gd name="connsiteX107" fmla="*/ 3722725 w 12192000"/>
              <a:gd name="connsiteY107" fmla="*/ 2678916 h 6858000"/>
              <a:gd name="connsiteX108" fmla="*/ 3716863 w 12192000"/>
              <a:gd name="connsiteY108" fmla="*/ 2697770 h 6858000"/>
              <a:gd name="connsiteX109" fmla="*/ 3716737 w 12192000"/>
              <a:gd name="connsiteY109" fmla="*/ 2697939 h 6858000"/>
              <a:gd name="connsiteX110" fmla="*/ 0 w 12192000"/>
              <a:gd name="connsiteY110" fmla="*/ 1555970 h 6858000"/>
              <a:gd name="connsiteX111" fmla="*/ 4851787 w 12192000"/>
              <a:gd name="connsiteY111" fmla="*/ 1273630 h 6858000"/>
              <a:gd name="connsiteX112" fmla="*/ 4851797 w 12192000"/>
              <a:gd name="connsiteY112" fmla="*/ 1273647 h 6858000"/>
              <a:gd name="connsiteX113" fmla="*/ 4851757 w 12192000"/>
              <a:gd name="connsiteY113" fmla="*/ 1273647 h 6858000"/>
              <a:gd name="connsiteX114" fmla="*/ 5535611 w 12192000"/>
              <a:gd name="connsiteY114" fmla="*/ 1003844 h 6858000"/>
              <a:gd name="connsiteX115" fmla="*/ 5535613 w 12192000"/>
              <a:gd name="connsiteY115" fmla="*/ 1003853 h 6858000"/>
              <a:gd name="connsiteX116" fmla="*/ 5535569 w 12192000"/>
              <a:gd name="connsiteY116" fmla="*/ 1003853 h 6858000"/>
              <a:gd name="connsiteX117" fmla="*/ 12192000 w 12192000"/>
              <a:gd name="connsiteY117" fmla="*/ 478275 h 6858000"/>
              <a:gd name="connsiteX118" fmla="*/ 12192000 w 12192000"/>
              <a:gd name="connsiteY118" fmla="*/ 528716 h 6858000"/>
              <a:gd name="connsiteX119" fmla="*/ 8346639 w 12192000"/>
              <a:gd name="connsiteY119" fmla="*/ 2366409 h 6858000"/>
              <a:gd name="connsiteX120" fmla="*/ 8336653 w 12192000"/>
              <a:gd name="connsiteY120" fmla="*/ 2345609 h 6858000"/>
              <a:gd name="connsiteX121" fmla="*/ 0 w 12192000"/>
              <a:gd name="connsiteY121" fmla="*/ 448351 h 6858000"/>
              <a:gd name="connsiteX122" fmla="*/ 3860758 w 12192000"/>
              <a:gd name="connsiteY122" fmla="*/ 2334427 h 6858000"/>
              <a:gd name="connsiteX123" fmla="*/ 3850608 w 12192000"/>
              <a:gd name="connsiteY123" fmla="*/ 2355309 h 6858000"/>
              <a:gd name="connsiteX124" fmla="*/ 3850608 w 12192000"/>
              <a:gd name="connsiteY124" fmla="*/ 2355266 h 6858000"/>
              <a:gd name="connsiteX125" fmla="*/ 0 w 12192000"/>
              <a:gd name="connsiteY125" fmla="*/ 499189 h 6858000"/>
              <a:gd name="connsiteX126" fmla="*/ 11105991 w 12192000"/>
              <a:gd name="connsiteY126" fmla="*/ 0 h 6858000"/>
              <a:gd name="connsiteX127" fmla="*/ 11179174 w 12192000"/>
              <a:gd name="connsiteY127" fmla="*/ 0 h 6858000"/>
              <a:gd name="connsiteX128" fmla="*/ 8164356 w 12192000"/>
              <a:gd name="connsiteY128" fmla="*/ 2045796 h 6858000"/>
              <a:gd name="connsiteX129" fmla="*/ 8149512 w 12192000"/>
              <a:gd name="connsiteY129" fmla="*/ 2023983 h 6858000"/>
              <a:gd name="connsiteX130" fmla="*/ 9779001 w 12192000"/>
              <a:gd name="connsiteY130" fmla="*/ 0 h 6858000"/>
              <a:gd name="connsiteX131" fmla="*/ 9830827 w 12192000"/>
              <a:gd name="connsiteY131" fmla="*/ 0 h 6858000"/>
              <a:gd name="connsiteX132" fmla="*/ 7924450 w 12192000"/>
              <a:gd name="connsiteY132" fmla="*/ 1742097 h 6858000"/>
              <a:gd name="connsiteX133" fmla="*/ 7924450 w 12192000"/>
              <a:gd name="connsiteY133" fmla="*/ 1742136 h 6858000"/>
              <a:gd name="connsiteX134" fmla="*/ 7917102 w 12192000"/>
              <a:gd name="connsiteY134" fmla="*/ 1734256 h 6858000"/>
              <a:gd name="connsiteX135" fmla="*/ 8819922 w 12192000"/>
              <a:gd name="connsiteY135" fmla="*/ 0 h 6858000"/>
              <a:gd name="connsiteX136" fmla="*/ 8859501 w 12192000"/>
              <a:gd name="connsiteY136" fmla="*/ 0 h 6858000"/>
              <a:gd name="connsiteX137" fmla="*/ 7654652 w 12192000"/>
              <a:gd name="connsiteY137" fmla="*/ 1489841 h 6858000"/>
              <a:gd name="connsiteX138" fmla="*/ 7654613 w 12192000"/>
              <a:gd name="connsiteY138" fmla="*/ 1489841 h 6858000"/>
              <a:gd name="connsiteX139" fmla="*/ 7641819 w 12192000"/>
              <a:gd name="connsiteY139" fmla="*/ 1479603 h 6858000"/>
              <a:gd name="connsiteX140" fmla="*/ 8066310 w 12192000"/>
              <a:gd name="connsiteY140" fmla="*/ 0 h 6858000"/>
              <a:gd name="connsiteX141" fmla="*/ 8099899 w 12192000"/>
              <a:gd name="connsiteY141" fmla="*/ 0 h 6858000"/>
              <a:gd name="connsiteX142" fmla="*/ 7350771 w 12192000"/>
              <a:gd name="connsiteY142" fmla="*/ 1279838 h 6858000"/>
              <a:gd name="connsiteX143" fmla="*/ 7334061 w 12192000"/>
              <a:gd name="connsiteY143" fmla="*/ 1270099 h 6858000"/>
              <a:gd name="connsiteX144" fmla="*/ 7433988 w 12192000"/>
              <a:gd name="connsiteY144" fmla="*/ 0 h 6858000"/>
              <a:gd name="connsiteX145" fmla="*/ 7461392 w 12192000"/>
              <a:gd name="connsiteY145" fmla="*/ 0 h 6858000"/>
              <a:gd name="connsiteX146" fmla="*/ 7015116 w 12192000"/>
              <a:gd name="connsiteY146" fmla="*/ 1115680 h 6858000"/>
              <a:gd name="connsiteX147" fmla="*/ 6999931 w 12192000"/>
              <a:gd name="connsiteY147" fmla="*/ 1109658 h 6858000"/>
              <a:gd name="connsiteX148" fmla="*/ 6874831 w 12192000"/>
              <a:gd name="connsiteY148" fmla="*/ 0 h 6858000"/>
              <a:gd name="connsiteX149" fmla="*/ 6899187 w 12192000"/>
              <a:gd name="connsiteY149" fmla="*/ 0 h 6858000"/>
              <a:gd name="connsiteX150" fmla="*/ 6664519 w 12192000"/>
              <a:gd name="connsiteY150" fmla="*/ 1005751 h 6858000"/>
              <a:gd name="connsiteX151" fmla="*/ 6649252 w 12192000"/>
              <a:gd name="connsiteY151" fmla="*/ 1002241 h 6858000"/>
              <a:gd name="connsiteX152" fmla="*/ 6348783 w 12192000"/>
              <a:gd name="connsiteY152" fmla="*/ 0 h 6858000"/>
              <a:gd name="connsiteX153" fmla="*/ 6372415 w 12192000"/>
              <a:gd name="connsiteY153" fmla="*/ 0 h 6858000"/>
              <a:gd name="connsiteX154" fmla="*/ 6296389 w 12192000"/>
              <a:gd name="connsiteY154" fmla="*/ 948970 h 6858000"/>
              <a:gd name="connsiteX155" fmla="*/ 6280087 w 12192000"/>
              <a:gd name="connsiteY155" fmla="*/ 947731 h 6858000"/>
              <a:gd name="connsiteX156" fmla="*/ 5831596 w 12192000"/>
              <a:gd name="connsiteY156" fmla="*/ 0 h 6858000"/>
              <a:gd name="connsiteX157" fmla="*/ 5855275 w 12192000"/>
              <a:gd name="connsiteY157" fmla="*/ 0 h 6858000"/>
              <a:gd name="connsiteX158" fmla="*/ 5919634 w 12192000"/>
              <a:gd name="connsiteY158" fmla="*/ 947194 h 6858000"/>
              <a:gd name="connsiteX159" fmla="*/ 5903249 w 12192000"/>
              <a:gd name="connsiteY159" fmla="*/ 948351 h 6858000"/>
              <a:gd name="connsiteX160" fmla="*/ 5305944 w 12192000"/>
              <a:gd name="connsiteY160" fmla="*/ 0 h 6858000"/>
              <a:gd name="connsiteX161" fmla="*/ 5329585 w 12192000"/>
              <a:gd name="connsiteY161" fmla="*/ 0 h 6858000"/>
              <a:gd name="connsiteX162" fmla="*/ 5549931 w 12192000"/>
              <a:gd name="connsiteY162" fmla="*/ 1000634 h 6858000"/>
              <a:gd name="connsiteX163" fmla="*/ 5535611 w 12192000"/>
              <a:gd name="connsiteY163" fmla="*/ 1003844 h 6858000"/>
              <a:gd name="connsiteX164" fmla="*/ 4746328 w 12192000"/>
              <a:gd name="connsiteY164" fmla="*/ 0 h 6858000"/>
              <a:gd name="connsiteX165" fmla="*/ 4773053 w 12192000"/>
              <a:gd name="connsiteY165" fmla="*/ 0 h 6858000"/>
              <a:gd name="connsiteX166" fmla="*/ 5200206 w 12192000"/>
              <a:gd name="connsiteY166" fmla="*/ 1106396 h 6858000"/>
              <a:gd name="connsiteX167" fmla="*/ 5185970 w 12192000"/>
              <a:gd name="connsiteY167" fmla="*/ 1111967 h 6858000"/>
              <a:gd name="connsiteX168" fmla="*/ 5185844 w 12192000"/>
              <a:gd name="connsiteY168" fmla="*/ 1112093 h 6858000"/>
              <a:gd name="connsiteX169" fmla="*/ 4112462 w 12192000"/>
              <a:gd name="connsiteY169" fmla="*/ 0 h 6858000"/>
              <a:gd name="connsiteX170" fmla="*/ 4144409 w 12192000"/>
              <a:gd name="connsiteY170" fmla="*/ 0 h 6858000"/>
              <a:gd name="connsiteX171" fmla="*/ 4866448 w 12192000"/>
              <a:gd name="connsiteY171" fmla="*/ 1265190 h 6858000"/>
              <a:gd name="connsiteX172" fmla="*/ 4851787 w 12192000"/>
              <a:gd name="connsiteY172" fmla="*/ 1273630 h 6858000"/>
              <a:gd name="connsiteX173" fmla="*/ 3356638 w 12192000"/>
              <a:gd name="connsiteY173" fmla="*/ 0 h 6858000"/>
              <a:gd name="connsiteX174" fmla="*/ 3395036 w 12192000"/>
              <a:gd name="connsiteY174" fmla="*/ 0 h 6858000"/>
              <a:gd name="connsiteX175" fmla="*/ 4556376 w 12192000"/>
              <a:gd name="connsiteY175" fmla="*/ 1474530 h 6858000"/>
              <a:gd name="connsiteX176" fmla="*/ 4545190 w 12192000"/>
              <a:gd name="connsiteY176" fmla="*/ 1483403 h 6858000"/>
              <a:gd name="connsiteX177" fmla="*/ 4545108 w 12192000"/>
              <a:gd name="connsiteY177" fmla="*/ 1483567 h 6858000"/>
              <a:gd name="connsiteX178" fmla="*/ 2392616 w 12192000"/>
              <a:gd name="connsiteY178" fmla="*/ 0 h 6858000"/>
              <a:gd name="connsiteX179" fmla="*/ 2445147 w 12192000"/>
              <a:gd name="connsiteY179" fmla="*/ 0 h 6858000"/>
              <a:gd name="connsiteX180" fmla="*/ 4282619 w 12192000"/>
              <a:gd name="connsiteY180" fmla="*/ 1725881 h 6858000"/>
              <a:gd name="connsiteX181" fmla="*/ 4270982 w 12192000"/>
              <a:gd name="connsiteY181" fmla="*/ 1738341 h 6858000"/>
              <a:gd name="connsiteX182" fmla="*/ 4270856 w 12192000"/>
              <a:gd name="connsiteY182" fmla="*/ 1738506 h 6858000"/>
              <a:gd name="connsiteX183" fmla="*/ 1055637 w 12192000"/>
              <a:gd name="connsiteY183" fmla="*/ 0 h 6858000"/>
              <a:gd name="connsiteX184" fmla="*/ 1132315 w 12192000"/>
              <a:gd name="connsiteY184" fmla="*/ 0 h 6858000"/>
              <a:gd name="connsiteX185" fmla="*/ 4047527 w 12192000"/>
              <a:gd name="connsiteY185" fmla="*/ 2016639 h 6858000"/>
              <a:gd name="connsiteX186" fmla="*/ 4037870 w 12192000"/>
              <a:gd name="connsiteY186" fmla="*/ 2030711 h 6858000"/>
              <a:gd name="connsiteX187" fmla="*/ 4037870 w 12192000"/>
              <a:gd name="connsiteY187" fmla="*/ 20306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192000" h="6858000">
                <a:moveTo>
                  <a:pt x="6287725" y="5908787"/>
                </a:moveTo>
                <a:lnTo>
                  <a:pt x="6357930" y="6858000"/>
                </a:lnTo>
                <a:lnTo>
                  <a:pt x="6336694" y="6858000"/>
                </a:lnTo>
                <a:lnTo>
                  <a:pt x="6274970" y="5909697"/>
                </a:lnTo>
                <a:close/>
                <a:moveTo>
                  <a:pt x="5889633" y="5907674"/>
                </a:moveTo>
                <a:lnTo>
                  <a:pt x="5910554" y="5909242"/>
                </a:lnTo>
                <a:lnTo>
                  <a:pt x="5840382" y="6858000"/>
                </a:lnTo>
                <a:lnTo>
                  <a:pt x="5813606" y="6858000"/>
                </a:lnTo>
                <a:close/>
                <a:moveTo>
                  <a:pt x="6654949" y="5853614"/>
                </a:moveTo>
                <a:lnTo>
                  <a:pt x="6883228" y="6858000"/>
                </a:lnTo>
                <a:lnTo>
                  <a:pt x="6850674" y="6858000"/>
                </a:lnTo>
                <a:lnTo>
                  <a:pt x="6627504" y="5859766"/>
                </a:lnTo>
                <a:close/>
                <a:moveTo>
                  <a:pt x="5521997" y="5850066"/>
                </a:moveTo>
                <a:lnTo>
                  <a:pt x="5542172" y="5854689"/>
                </a:lnTo>
                <a:lnTo>
                  <a:pt x="5314492" y="6858000"/>
                </a:lnTo>
                <a:lnTo>
                  <a:pt x="5286812" y="6858000"/>
                </a:lnTo>
                <a:close/>
                <a:moveTo>
                  <a:pt x="7004632" y="5745621"/>
                </a:moveTo>
                <a:lnTo>
                  <a:pt x="7442522" y="6858000"/>
                </a:lnTo>
                <a:lnTo>
                  <a:pt x="7415289" y="6858000"/>
                </a:lnTo>
                <a:lnTo>
                  <a:pt x="6989447" y="5751527"/>
                </a:lnTo>
                <a:close/>
                <a:moveTo>
                  <a:pt x="5168679" y="5738196"/>
                </a:moveTo>
                <a:lnTo>
                  <a:pt x="5188278" y="5745955"/>
                </a:lnTo>
                <a:lnTo>
                  <a:pt x="4752603" y="6858000"/>
                </a:lnTo>
                <a:lnTo>
                  <a:pt x="4722176" y="6858000"/>
                </a:lnTo>
                <a:close/>
                <a:moveTo>
                  <a:pt x="7338558" y="5584440"/>
                </a:moveTo>
                <a:lnTo>
                  <a:pt x="8075661" y="6858000"/>
                </a:lnTo>
                <a:lnTo>
                  <a:pt x="8040649" y="6858000"/>
                </a:lnTo>
                <a:lnTo>
                  <a:pt x="7319244" y="5595540"/>
                </a:lnTo>
                <a:close/>
                <a:moveTo>
                  <a:pt x="4841438" y="5577383"/>
                </a:moveTo>
                <a:lnTo>
                  <a:pt x="4856336" y="5586091"/>
                </a:lnTo>
                <a:lnTo>
                  <a:pt x="4120871" y="6858000"/>
                </a:lnTo>
                <a:lnTo>
                  <a:pt x="4088383" y="6858000"/>
                </a:lnTo>
                <a:close/>
                <a:moveTo>
                  <a:pt x="7645121" y="5375018"/>
                </a:moveTo>
                <a:lnTo>
                  <a:pt x="8830388" y="6858000"/>
                </a:lnTo>
                <a:lnTo>
                  <a:pt x="8792252" y="6858000"/>
                </a:lnTo>
                <a:lnTo>
                  <a:pt x="7633978" y="5383847"/>
                </a:lnTo>
                <a:close/>
                <a:moveTo>
                  <a:pt x="4539827" y="5369277"/>
                </a:moveTo>
                <a:lnTo>
                  <a:pt x="4545810" y="5374065"/>
                </a:lnTo>
                <a:lnTo>
                  <a:pt x="3364258" y="6858000"/>
                </a:lnTo>
                <a:lnTo>
                  <a:pt x="3328476" y="6858000"/>
                </a:lnTo>
                <a:close/>
                <a:moveTo>
                  <a:pt x="7919329" y="5120651"/>
                </a:moveTo>
                <a:lnTo>
                  <a:pt x="9792626" y="6858000"/>
                </a:lnTo>
                <a:lnTo>
                  <a:pt x="9739811" y="6858000"/>
                </a:lnTo>
                <a:lnTo>
                  <a:pt x="7905920" y="5135013"/>
                </a:lnTo>
                <a:close/>
                <a:moveTo>
                  <a:pt x="4257569" y="5104106"/>
                </a:moveTo>
                <a:lnTo>
                  <a:pt x="4273208" y="5121067"/>
                </a:lnTo>
                <a:lnTo>
                  <a:pt x="2404421" y="6858000"/>
                </a:lnTo>
                <a:lnTo>
                  <a:pt x="2350508" y="6858000"/>
                </a:lnTo>
                <a:close/>
                <a:moveTo>
                  <a:pt x="8152320" y="4829152"/>
                </a:moveTo>
                <a:lnTo>
                  <a:pt x="11126597" y="6858000"/>
                </a:lnTo>
                <a:lnTo>
                  <a:pt x="11048291" y="6858000"/>
                </a:lnTo>
                <a:lnTo>
                  <a:pt x="8145262" y="4839385"/>
                </a:lnTo>
                <a:close/>
                <a:moveTo>
                  <a:pt x="4030565" y="4815492"/>
                </a:moveTo>
                <a:lnTo>
                  <a:pt x="4039395" y="4828489"/>
                </a:lnTo>
                <a:lnTo>
                  <a:pt x="1074817" y="6858000"/>
                </a:lnTo>
                <a:lnTo>
                  <a:pt x="996552" y="6858000"/>
                </a:lnTo>
                <a:close/>
                <a:moveTo>
                  <a:pt x="8340574" y="4503562"/>
                </a:moveTo>
                <a:lnTo>
                  <a:pt x="12192000" y="6366337"/>
                </a:lnTo>
                <a:lnTo>
                  <a:pt x="12192000" y="6415175"/>
                </a:lnTo>
                <a:lnTo>
                  <a:pt x="8328729" y="4527871"/>
                </a:lnTo>
                <a:close/>
                <a:moveTo>
                  <a:pt x="3847181" y="4494485"/>
                </a:moveTo>
                <a:lnTo>
                  <a:pt x="3853740" y="4508145"/>
                </a:lnTo>
                <a:lnTo>
                  <a:pt x="0" y="6371616"/>
                </a:lnTo>
                <a:lnTo>
                  <a:pt x="0" y="6317175"/>
                </a:lnTo>
                <a:close/>
                <a:moveTo>
                  <a:pt x="8473985" y="4163449"/>
                </a:moveTo>
                <a:lnTo>
                  <a:pt x="12192000" y="5307460"/>
                </a:lnTo>
                <a:lnTo>
                  <a:pt x="12192000" y="5356632"/>
                </a:lnTo>
                <a:lnTo>
                  <a:pt x="8469778" y="4176988"/>
                </a:lnTo>
                <a:close/>
                <a:moveTo>
                  <a:pt x="3713809" y="4149378"/>
                </a:moveTo>
                <a:lnTo>
                  <a:pt x="3719051" y="4166464"/>
                </a:lnTo>
                <a:lnTo>
                  <a:pt x="0" y="5314320"/>
                </a:lnTo>
                <a:lnTo>
                  <a:pt x="0" y="5266956"/>
                </a:lnTo>
                <a:close/>
                <a:moveTo>
                  <a:pt x="8555815" y="3803243"/>
                </a:moveTo>
                <a:lnTo>
                  <a:pt x="12192000" y="4345960"/>
                </a:lnTo>
                <a:lnTo>
                  <a:pt x="12192000" y="4389362"/>
                </a:lnTo>
                <a:lnTo>
                  <a:pt x="8552596" y="3824450"/>
                </a:lnTo>
                <a:close/>
                <a:moveTo>
                  <a:pt x="3633838" y="3787685"/>
                </a:moveTo>
                <a:lnTo>
                  <a:pt x="3636311" y="3804686"/>
                </a:lnTo>
                <a:lnTo>
                  <a:pt x="0" y="4352856"/>
                </a:lnTo>
                <a:lnTo>
                  <a:pt x="0" y="4308358"/>
                </a:lnTo>
                <a:close/>
                <a:moveTo>
                  <a:pt x="8583381" y="3417281"/>
                </a:moveTo>
                <a:lnTo>
                  <a:pt x="12192000" y="3417281"/>
                </a:lnTo>
                <a:lnTo>
                  <a:pt x="12192000" y="3473239"/>
                </a:lnTo>
                <a:lnTo>
                  <a:pt x="8583381" y="3441218"/>
                </a:lnTo>
                <a:close/>
                <a:moveTo>
                  <a:pt x="0" y="3392167"/>
                </a:moveTo>
                <a:lnTo>
                  <a:pt x="3608623" y="3410887"/>
                </a:lnTo>
                <a:lnTo>
                  <a:pt x="3608623" y="3434203"/>
                </a:lnTo>
                <a:lnTo>
                  <a:pt x="3608541" y="3434242"/>
                </a:lnTo>
                <a:lnTo>
                  <a:pt x="0" y="3434242"/>
                </a:lnTo>
                <a:close/>
                <a:moveTo>
                  <a:pt x="12192000" y="2497496"/>
                </a:moveTo>
                <a:lnTo>
                  <a:pt x="12192000" y="2543344"/>
                </a:lnTo>
                <a:lnTo>
                  <a:pt x="8557136" y="3063387"/>
                </a:lnTo>
                <a:lnTo>
                  <a:pt x="8557136" y="3063344"/>
                </a:lnTo>
                <a:lnTo>
                  <a:pt x="8555321" y="3051131"/>
                </a:lnTo>
                <a:close/>
                <a:moveTo>
                  <a:pt x="0" y="2473345"/>
                </a:moveTo>
                <a:lnTo>
                  <a:pt x="3638373" y="3038957"/>
                </a:lnTo>
                <a:lnTo>
                  <a:pt x="3635982" y="3054679"/>
                </a:lnTo>
                <a:lnTo>
                  <a:pt x="3635982" y="3054723"/>
                </a:lnTo>
                <a:lnTo>
                  <a:pt x="0" y="2518259"/>
                </a:lnTo>
                <a:close/>
                <a:moveTo>
                  <a:pt x="8164356" y="2045796"/>
                </a:moveTo>
                <a:lnTo>
                  <a:pt x="8164368" y="2045814"/>
                </a:lnTo>
                <a:lnTo>
                  <a:pt x="8164329" y="2045814"/>
                </a:lnTo>
                <a:close/>
                <a:moveTo>
                  <a:pt x="12192000" y="1536499"/>
                </a:moveTo>
                <a:lnTo>
                  <a:pt x="12192000" y="1580464"/>
                </a:lnTo>
                <a:lnTo>
                  <a:pt x="8479764" y="2712998"/>
                </a:lnTo>
                <a:lnTo>
                  <a:pt x="8471632" y="2686549"/>
                </a:lnTo>
                <a:close/>
                <a:moveTo>
                  <a:pt x="0" y="1508775"/>
                </a:moveTo>
                <a:lnTo>
                  <a:pt x="3722725" y="2678916"/>
                </a:lnTo>
                <a:lnTo>
                  <a:pt x="3716863" y="2697770"/>
                </a:lnTo>
                <a:lnTo>
                  <a:pt x="3716737" y="2697939"/>
                </a:lnTo>
                <a:lnTo>
                  <a:pt x="0" y="1555970"/>
                </a:lnTo>
                <a:close/>
                <a:moveTo>
                  <a:pt x="4851787" y="1273630"/>
                </a:moveTo>
                <a:lnTo>
                  <a:pt x="4851797" y="1273647"/>
                </a:lnTo>
                <a:lnTo>
                  <a:pt x="4851757" y="1273647"/>
                </a:lnTo>
                <a:close/>
                <a:moveTo>
                  <a:pt x="5535611" y="1003844"/>
                </a:moveTo>
                <a:lnTo>
                  <a:pt x="5535613" y="1003853"/>
                </a:lnTo>
                <a:lnTo>
                  <a:pt x="5535569" y="1003853"/>
                </a:lnTo>
                <a:close/>
                <a:moveTo>
                  <a:pt x="12192000" y="478275"/>
                </a:moveTo>
                <a:lnTo>
                  <a:pt x="12192000" y="528716"/>
                </a:lnTo>
                <a:lnTo>
                  <a:pt x="8346639" y="2366409"/>
                </a:lnTo>
                <a:lnTo>
                  <a:pt x="8336653" y="2345609"/>
                </a:lnTo>
                <a:close/>
                <a:moveTo>
                  <a:pt x="0" y="448351"/>
                </a:moveTo>
                <a:lnTo>
                  <a:pt x="3860758" y="2334427"/>
                </a:lnTo>
                <a:lnTo>
                  <a:pt x="3850608" y="2355309"/>
                </a:lnTo>
                <a:lnTo>
                  <a:pt x="3850608" y="2355266"/>
                </a:lnTo>
                <a:lnTo>
                  <a:pt x="0" y="499189"/>
                </a:lnTo>
                <a:close/>
                <a:moveTo>
                  <a:pt x="11105991" y="0"/>
                </a:moveTo>
                <a:lnTo>
                  <a:pt x="11179174" y="0"/>
                </a:lnTo>
                <a:lnTo>
                  <a:pt x="8164356" y="2045796"/>
                </a:lnTo>
                <a:lnTo>
                  <a:pt x="8149512" y="2023983"/>
                </a:lnTo>
                <a:close/>
                <a:moveTo>
                  <a:pt x="9779001" y="0"/>
                </a:moveTo>
                <a:lnTo>
                  <a:pt x="9830827" y="0"/>
                </a:lnTo>
                <a:lnTo>
                  <a:pt x="7924450" y="1742097"/>
                </a:lnTo>
                <a:lnTo>
                  <a:pt x="7924450" y="1742136"/>
                </a:lnTo>
                <a:lnTo>
                  <a:pt x="7917102" y="1734256"/>
                </a:lnTo>
                <a:close/>
                <a:moveTo>
                  <a:pt x="8819922" y="0"/>
                </a:moveTo>
                <a:lnTo>
                  <a:pt x="8859501" y="0"/>
                </a:lnTo>
                <a:lnTo>
                  <a:pt x="7654652" y="1489841"/>
                </a:lnTo>
                <a:lnTo>
                  <a:pt x="7654613" y="1489841"/>
                </a:lnTo>
                <a:lnTo>
                  <a:pt x="7641819" y="1479603"/>
                </a:lnTo>
                <a:close/>
                <a:moveTo>
                  <a:pt x="8066310" y="0"/>
                </a:moveTo>
                <a:lnTo>
                  <a:pt x="8099899" y="0"/>
                </a:lnTo>
                <a:lnTo>
                  <a:pt x="7350771" y="1279838"/>
                </a:lnTo>
                <a:lnTo>
                  <a:pt x="7334061" y="1270099"/>
                </a:lnTo>
                <a:close/>
                <a:moveTo>
                  <a:pt x="7433988" y="0"/>
                </a:moveTo>
                <a:lnTo>
                  <a:pt x="7461392" y="0"/>
                </a:lnTo>
                <a:lnTo>
                  <a:pt x="7015116" y="1115680"/>
                </a:lnTo>
                <a:lnTo>
                  <a:pt x="6999931" y="1109658"/>
                </a:lnTo>
                <a:close/>
                <a:moveTo>
                  <a:pt x="6874831" y="0"/>
                </a:moveTo>
                <a:lnTo>
                  <a:pt x="6899187" y="0"/>
                </a:lnTo>
                <a:lnTo>
                  <a:pt x="6664519" y="1005751"/>
                </a:lnTo>
                <a:lnTo>
                  <a:pt x="6649252" y="1002241"/>
                </a:lnTo>
                <a:close/>
                <a:moveTo>
                  <a:pt x="6348783" y="0"/>
                </a:moveTo>
                <a:lnTo>
                  <a:pt x="6372415" y="0"/>
                </a:lnTo>
                <a:lnTo>
                  <a:pt x="6296389" y="948970"/>
                </a:lnTo>
                <a:lnTo>
                  <a:pt x="6280087" y="947731"/>
                </a:lnTo>
                <a:close/>
                <a:moveTo>
                  <a:pt x="5831596" y="0"/>
                </a:moveTo>
                <a:lnTo>
                  <a:pt x="5855275" y="0"/>
                </a:lnTo>
                <a:lnTo>
                  <a:pt x="5919634" y="947194"/>
                </a:lnTo>
                <a:lnTo>
                  <a:pt x="5903249" y="948351"/>
                </a:lnTo>
                <a:close/>
                <a:moveTo>
                  <a:pt x="5305944" y="0"/>
                </a:moveTo>
                <a:lnTo>
                  <a:pt x="5329585" y="0"/>
                </a:lnTo>
                <a:lnTo>
                  <a:pt x="5549931" y="1000634"/>
                </a:lnTo>
                <a:lnTo>
                  <a:pt x="5535611" y="1003844"/>
                </a:lnTo>
                <a:close/>
                <a:moveTo>
                  <a:pt x="4746328" y="0"/>
                </a:moveTo>
                <a:lnTo>
                  <a:pt x="4773053" y="0"/>
                </a:lnTo>
                <a:lnTo>
                  <a:pt x="5200206" y="1106396"/>
                </a:lnTo>
                <a:lnTo>
                  <a:pt x="5185970" y="1111967"/>
                </a:lnTo>
                <a:lnTo>
                  <a:pt x="5185844" y="1112093"/>
                </a:lnTo>
                <a:close/>
                <a:moveTo>
                  <a:pt x="4112462" y="0"/>
                </a:moveTo>
                <a:lnTo>
                  <a:pt x="4144409" y="0"/>
                </a:lnTo>
                <a:lnTo>
                  <a:pt x="4866448" y="1265190"/>
                </a:lnTo>
                <a:lnTo>
                  <a:pt x="4851787" y="1273630"/>
                </a:lnTo>
                <a:close/>
                <a:moveTo>
                  <a:pt x="3356638" y="0"/>
                </a:moveTo>
                <a:lnTo>
                  <a:pt x="3395036" y="0"/>
                </a:lnTo>
                <a:lnTo>
                  <a:pt x="4556376" y="1474530"/>
                </a:lnTo>
                <a:lnTo>
                  <a:pt x="4545190" y="1483403"/>
                </a:lnTo>
                <a:lnTo>
                  <a:pt x="4545108" y="1483567"/>
                </a:lnTo>
                <a:close/>
                <a:moveTo>
                  <a:pt x="2392616" y="0"/>
                </a:moveTo>
                <a:lnTo>
                  <a:pt x="2445147" y="0"/>
                </a:lnTo>
                <a:lnTo>
                  <a:pt x="4282619" y="1725881"/>
                </a:lnTo>
                <a:lnTo>
                  <a:pt x="4270982" y="1738341"/>
                </a:lnTo>
                <a:lnTo>
                  <a:pt x="4270856" y="1738506"/>
                </a:lnTo>
                <a:close/>
                <a:moveTo>
                  <a:pt x="1055637" y="0"/>
                </a:moveTo>
                <a:lnTo>
                  <a:pt x="1132315" y="0"/>
                </a:lnTo>
                <a:lnTo>
                  <a:pt x="4047527" y="2016639"/>
                </a:lnTo>
                <a:lnTo>
                  <a:pt x="4037870" y="2030711"/>
                </a:lnTo>
                <a:lnTo>
                  <a:pt x="4037870" y="2030668"/>
                </a:lnTo>
                <a:close/>
              </a:path>
            </a:pathLst>
          </a:custGeom>
          <a:solidFill>
            <a:srgbClr val="E6E6E6">
              <a:alpha val="28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37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CE05F5-85F9-446C-C537-4B7EAF65E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C8E06-B43D-4630-91BE-0D9FA5C8303C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590118-2A21-44F2-BEDE-5BCBAE17C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EDBAFA-39B6-FC14-FBF1-F5E4B785B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933E6-54C1-474B-8094-1DEB6F066D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677D1082-BD58-88AE-5653-F47328A9A2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6287725 w 12192000"/>
              <a:gd name="connsiteY0" fmla="*/ 5908787 h 6858000"/>
              <a:gd name="connsiteX1" fmla="*/ 6357930 w 12192000"/>
              <a:gd name="connsiteY1" fmla="*/ 6858000 h 6858000"/>
              <a:gd name="connsiteX2" fmla="*/ 6336694 w 12192000"/>
              <a:gd name="connsiteY2" fmla="*/ 6858000 h 6858000"/>
              <a:gd name="connsiteX3" fmla="*/ 6274970 w 12192000"/>
              <a:gd name="connsiteY3" fmla="*/ 5909697 h 6858000"/>
              <a:gd name="connsiteX4" fmla="*/ 5889633 w 12192000"/>
              <a:gd name="connsiteY4" fmla="*/ 5907674 h 6858000"/>
              <a:gd name="connsiteX5" fmla="*/ 5910554 w 12192000"/>
              <a:gd name="connsiteY5" fmla="*/ 5909242 h 6858000"/>
              <a:gd name="connsiteX6" fmla="*/ 5840382 w 12192000"/>
              <a:gd name="connsiteY6" fmla="*/ 6858000 h 6858000"/>
              <a:gd name="connsiteX7" fmla="*/ 5813606 w 12192000"/>
              <a:gd name="connsiteY7" fmla="*/ 6858000 h 6858000"/>
              <a:gd name="connsiteX8" fmla="*/ 6654949 w 12192000"/>
              <a:gd name="connsiteY8" fmla="*/ 5853614 h 6858000"/>
              <a:gd name="connsiteX9" fmla="*/ 6883228 w 12192000"/>
              <a:gd name="connsiteY9" fmla="*/ 6858000 h 6858000"/>
              <a:gd name="connsiteX10" fmla="*/ 6850674 w 12192000"/>
              <a:gd name="connsiteY10" fmla="*/ 6858000 h 6858000"/>
              <a:gd name="connsiteX11" fmla="*/ 6627504 w 12192000"/>
              <a:gd name="connsiteY11" fmla="*/ 5859766 h 6858000"/>
              <a:gd name="connsiteX12" fmla="*/ 5521997 w 12192000"/>
              <a:gd name="connsiteY12" fmla="*/ 5850066 h 6858000"/>
              <a:gd name="connsiteX13" fmla="*/ 5542172 w 12192000"/>
              <a:gd name="connsiteY13" fmla="*/ 5854689 h 6858000"/>
              <a:gd name="connsiteX14" fmla="*/ 5314492 w 12192000"/>
              <a:gd name="connsiteY14" fmla="*/ 6858000 h 6858000"/>
              <a:gd name="connsiteX15" fmla="*/ 5286812 w 12192000"/>
              <a:gd name="connsiteY15" fmla="*/ 6858000 h 6858000"/>
              <a:gd name="connsiteX16" fmla="*/ 7004632 w 12192000"/>
              <a:gd name="connsiteY16" fmla="*/ 5745621 h 6858000"/>
              <a:gd name="connsiteX17" fmla="*/ 7442522 w 12192000"/>
              <a:gd name="connsiteY17" fmla="*/ 6858000 h 6858000"/>
              <a:gd name="connsiteX18" fmla="*/ 7415289 w 12192000"/>
              <a:gd name="connsiteY18" fmla="*/ 6858000 h 6858000"/>
              <a:gd name="connsiteX19" fmla="*/ 6989447 w 12192000"/>
              <a:gd name="connsiteY19" fmla="*/ 5751527 h 6858000"/>
              <a:gd name="connsiteX20" fmla="*/ 5168679 w 12192000"/>
              <a:gd name="connsiteY20" fmla="*/ 5738196 h 6858000"/>
              <a:gd name="connsiteX21" fmla="*/ 5188278 w 12192000"/>
              <a:gd name="connsiteY21" fmla="*/ 5745955 h 6858000"/>
              <a:gd name="connsiteX22" fmla="*/ 4752603 w 12192000"/>
              <a:gd name="connsiteY22" fmla="*/ 6858000 h 6858000"/>
              <a:gd name="connsiteX23" fmla="*/ 4722176 w 12192000"/>
              <a:gd name="connsiteY23" fmla="*/ 6858000 h 6858000"/>
              <a:gd name="connsiteX24" fmla="*/ 7338558 w 12192000"/>
              <a:gd name="connsiteY24" fmla="*/ 5584440 h 6858000"/>
              <a:gd name="connsiteX25" fmla="*/ 8075661 w 12192000"/>
              <a:gd name="connsiteY25" fmla="*/ 6858000 h 6858000"/>
              <a:gd name="connsiteX26" fmla="*/ 8040649 w 12192000"/>
              <a:gd name="connsiteY26" fmla="*/ 6858000 h 6858000"/>
              <a:gd name="connsiteX27" fmla="*/ 7319244 w 12192000"/>
              <a:gd name="connsiteY27" fmla="*/ 5595540 h 6858000"/>
              <a:gd name="connsiteX28" fmla="*/ 4841438 w 12192000"/>
              <a:gd name="connsiteY28" fmla="*/ 5577383 h 6858000"/>
              <a:gd name="connsiteX29" fmla="*/ 4856336 w 12192000"/>
              <a:gd name="connsiteY29" fmla="*/ 5586091 h 6858000"/>
              <a:gd name="connsiteX30" fmla="*/ 4120871 w 12192000"/>
              <a:gd name="connsiteY30" fmla="*/ 6858000 h 6858000"/>
              <a:gd name="connsiteX31" fmla="*/ 4088383 w 12192000"/>
              <a:gd name="connsiteY31" fmla="*/ 6858000 h 6858000"/>
              <a:gd name="connsiteX32" fmla="*/ 7645121 w 12192000"/>
              <a:gd name="connsiteY32" fmla="*/ 5375018 h 6858000"/>
              <a:gd name="connsiteX33" fmla="*/ 8830388 w 12192000"/>
              <a:gd name="connsiteY33" fmla="*/ 6858000 h 6858000"/>
              <a:gd name="connsiteX34" fmla="*/ 8792252 w 12192000"/>
              <a:gd name="connsiteY34" fmla="*/ 6858000 h 6858000"/>
              <a:gd name="connsiteX35" fmla="*/ 7633978 w 12192000"/>
              <a:gd name="connsiteY35" fmla="*/ 5383847 h 6858000"/>
              <a:gd name="connsiteX36" fmla="*/ 4539827 w 12192000"/>
              <a:gd name="connsiteY36" fmla="*/ 5369277 h 6858000"/>
              <a:gd name="connsiteX37" fmla="*/ 4545810 w 12192000"/>
              <a:gd name="connsiteY37" fmla="*/ 5374065 h 6858000"/>
              <a:gd name="connsiteX38" fmla="*/ 3364258 w 12192000"/>
              <a:gd name="connsiteY38" fmla="*/ 6858000 h 6858000"/>
              <a:gd name="connsiteX39" fmla="*/ 3328476 w 12192000"/>
              <a:gd name="connsiteY39" fmla="*/ 6858000 h 6858000"/>
              <a:gd name="connsiteX40" fmla="*/ 7919329 w 12192000"/>
              <a:gd name="connsiteY40" fmla="*/ 5120651 h 6858000"/>
              <a:gd name="connsiteX41" fmla="*/ 9792626 w 12192000"/>
              <a:gd name="connsiteY41" fmla="*/ 6858000 h 6858000"/>
              <a:gd name="connsiteX42" fmla="*/ 9739811 w 12192000"/>
              <a:gd name="connsiteY42" fmla="*/ 6858000 h 6858000"/>
              <a:gd name="connsiteX43" fmla="*/ 7905920 w 12192000"/>
              <a:gd name="connsiteY43" fmla="*/ 5135013 h 6858000"/>
              <a:gd name="connsiteX44" fmla="*/ 4257569 w 12192000"/>
              <a:gd name="connsiteY44" fmla="*/ 5104106 h 6858000"/>
              <a:gd name="connsiteX45" fmla="*/ 4273208 w 12192000"/>
              <a:gd name="connsiteY45" fmla="*/ 5121067 h 6858000"/>
              <a:gd name="connsiteX46" fmla="*/ 2404421 w 12192000"/>
              <a:gd name="connsiteY46" fmla="*/ 6858000 h 6858000"/>
              <a:gd name="connsiteX47" fmla="*/ 2350508 w 12192000"/>
              <a:gd name="connsiteY47" fmla="*/ 6858000 h 6858000"/>
              <a:gd name="connsiteX48" fmla="*/ 8152320 w 12192000"/>
              <a:gd name="connsiteY48" fmla="*/ 4829152 h 6858000"/>
              <a:gd name="connsiteX49" fmla="*/ 11126597 w 12192000"/>
              <a:gd name="connsiteY49" fmla="*/ 6858000 h 6858000"/>
              <a:gd name="connsiteX50" fmla="*/ 11048291 w 12192000"/>
              <a:gd name="connsiteY50" fmla="*/ 6858000 h 6858000"/>
              <a:gd name="connsiteX51" fmla="*/ 8145262 w 12192000"/>
              <a:gd name="connsiteY51" fmla="*/ 4839385 h 6858000"/>
              <a:gd name="connsiteX52" fmla="*/ 4030565 w 12192000"/>
              <a:gd name="connsiteY52" fmla="*/ 4815492 h 6858000"/>
              <a:gd name="connsiteX53" fmla="*/ 4039395 w 12192000"/>
              <a:gd name="connsiteY53" fmla="*/ 4828489 h 6858000"/>
              <a:gd name="connsiteX54" fmla="*/ 1074817 w 12192000"/>
              <a:gd name="connsiteY54" fmla="*/ 6858000 h 6858000"/>
              <a:gd name="connsiteX55" fmla="*/ 996552 w 12192000"/>
              <a:gd name="connsiteY55" fmla="*/ 6858000 h 6858000"/>
              <a:gd name="connsiteX56" fmla="*/ 8340574 w 12192000"/>
              <a:gd name="connsiteY56" fmla="*/ 4503562 h 6858000"/>
              <a:gd name="connsiteX57" fmla="*/ 12192000 w 12192000"/>
              <a:gd name="connsiteY57" fmla="*/ 6366337 h 6858000"/>
              <a:gd name="connsiteX58" fmla="*/ 12192000 w 12192000"/>
              <a:gd name="connsiteY58" fmla="*/ 6415175 h 6858000"/>
              <a:gd name="connsiteX59" fmla="*/ 8328729 w 12192000"/>
              <a:gd name="connsiteY59" fmla="*/ 4527871 h 6858000"/>
              <a:gd name="connsiteX60" fmla="*/ 3847181 w 12192000"/>
              <a:gd name="connsiteY60" fmla="*/ 4494485 h 6858000"/>
              <a:gd name="connsiteX61" fmla="*/ 3853740 w 12192000"/>
              <a:gd name="connsiteY61" fmla="*/ 4508145 h 6858000"/>
              <a:gd name="connsiteX62" fmla="*/ 0 w 12192000"/>
              <a:gd name="connsiteY62" fmla="*/ 6371616 h 6858000"/>
              <a:gd name="connsiteX63" fmla="*/ 0 w 12192000"/>
              <a:gd name="connsiteY63" fmla="*/ 6317175 h 6858000"/>
              <a:gd name="connsiteX64" fmla="*/ 8473985 w 12192000"/>
              <a:gd name="connsiteY64" fmla="*/ 4163449 h 6858000"/>
              <a:gd name="connsiteX65" fmla="*/ 12192000 w 12192000"/>
              <a:gd name="connsiteY65" fmla="*/ 5307460 h 6858000"/>
              <a:gd name="connsiteX66" fmla="*/ 12192000 w 12192000"/>
              <a:gd name="connsiteY66" fmla="*/ 5356632 h 6858000"/>
              <a:gd name="connsiteX67" fmla="*/ 8469778 w 12192000"/>
              <a:gd name="connsiteY67" fmla="*/ 4176988 h 6858000"/>
              <a:gd name="connsiteX68" fmla="*/ 3713809 w 12192000"/>
              <a:gd name="connsiteY68" fmla="*/ 4149378 h 6858000"/>
              <a:gd name="connsiteX69" fmla="*/ 3719051 w 12192000"/>
              <a:gd name="connsiteY69" fmla="*/ 4166464 h 6858000"/>
              <a:gd name="connsiteX70" fmla="*/ 0 w 12192000"/>
              <a:gd name="connsiteY70" fmla="*/ 5314320 h 6858000"/>
              <a:gd name="connsiteX71" fmla="*/ 0 w 12192000"/>
              <a:gd name="connsiteY71" fmla="*/ 5266956 h 6858000"/>
              <a:gd name="connsiteX72" fmla="*/ 8555815 w 12192000"/>
              <a:gd name="connsiteY72" fmla="*/ 3803243 h 6858000"/>
              <a:gd name="connsiteX73" fmla="*/ 12192000 w 12192000"/>
              <a:gd name="connsiteY73" fmla="*/ 4345960 h 6858000"/>
              <a:gd name="connsiteX74" fmla="*/ 12192000 w 12192000"/>
              <a:gd name="connsiteY74" fmla="*/ 4389362 h 6858000"/>
              <a:gd name="connsiteX75" fmla="*/ 8552596 w 12192000"/>
              <a:gd name="connsiteY75" fmla="*/ 3824450 h 6858000"/>
              <a:gd name="connsiteX76" fmla="*/ 3633838 w 12192000"/>
              <a:gd name="connsiteY76" fmla="*/ 3787685 h 6858000"/>
              <a:gd name="connsiteX77" fmla="*/ 3636311 w 12192000"/>
              <a:gd name="connsiteY77" fmla="*/ 3804686 h 6858000"/>
              <a:gd name="connsiteX78" fmla="*/ 0 w 12192000"/>
              <a:gd name="connsiteY78" fmla="*/ 4352856 h 6858000"/>
              <a:gd name="connsiteX79" fmla="*/ 0 w 12192000"/>
              <a:gd name="connsiteY79" fmla="*/ 4308358 h 6858000"/>
              <a:gd name="connsiteX80" fmla="*/ 8583381 w 12192000"/>
              <a:gd name="connsiteY80" fmla="*/ 3417281 h 6858000"/>
              <a:gd name="connsiteX81" fmla="*/ 12192000 w 12192000"/>
              <a:gd name="connsiteY81" fmla="*/ 3417281 h 6858000"/>
              <a:gd name="connsiteX82" fmla="*/ 12192000 w 12192000"/>
              <a:gd name="connsiteY82" fmla="*/ 3473239 h 6858000"/>
              <a:gd name="connsiteX83" fmla="*/ 8583381 w 12192000"/>
              <a:gd name="connsiteY83" fmla="*/ 3441218 h 6858000"/>
              <a:gd name="connsiteX84" fmla="*/ 0 w 12192000"/>
              <a:gd name="connsiteY84" fmla="*/ 3392167 h 6858000"/>
              <a:gd name="connsiteX85" fmla="*/ 3608623 w 12192000"/>
              <a:gd name="connsiteY85" fmla="*/ 3410887 h 6858000"/>
              <a:gd name="connsiteX86" fmla="*/ 3608623 w 12192000"/>
              <a:gd name="connsiteY86" fmla="*/ 3434203 h 6858000"/>
              <a:gd name="connsiteX87" fmla="*/ 3608541 w 12192000"/>
              <a:gd name="connsiteY87" fmla="*/ 3434242 h 6858000"/>
              <a:gd name="connsiteX88" fmla="*/ 0 w 12192000"/>
              <a:gd name="connsiteY88" fmla="*/ 3434242 h 6858000"/>
              <a:gd name="connsiteX89" fmla="*/ 12192000 w 12192000"/>
              <a:gd name="connsiteY89" fmla="*/ 2497496 h 6858000"/>
              <a:gd name="connsiteX90" fmla="*/ 12192000 w 12192000"/>
              <a:gd name="connsiteY90" fmla="*/ 2543344 h 6858000"/>
              <a:gd name="connsiteX91" fmla="*/ 8557136 w 12192000"/>
              <a:gd name="connsiteY91" fmla="*/ 3063387 h 6858000"/>
              <a:gd name="connsiteX92" fmla="*/ 8557136 w 12192000"/>
              <a:gd name="connsiteY92" fmla="*/ 3063344 h 6858000"/>
              <a:gd name="connsiteX93" fmla="*/ 8555321 w 12192000"/>
              <a:gd name="connsiteY93" fmla="*/ 3051131 h 6858000"/>
              <a:gd name="connsiteX94" fmla="*/ 0 w 12192000"/>
              <a:gd name="connsiteY94" fmla="*/ 2473345 h 6858000"/>
              <a:gd name="connsiteX95" fmla="*/ 3638373 w 12192000"/>
              <a:gd name="connsiteY95" fmla="*/ 3038957 h 6858000"/>
              <a:gd name="connsiteX96" fmla="*/ 3635982 w 12192000"/>
              <a:gd name="connsiteY96" fmla="*/ 3054679 h 6858000"/>
              <a:gd name="connsiteX97" fmla="*/ 3635982 w 12192000"/>
              <a:gd name="connsiteY97" fmla="*/ 3054723 h 6858000"/>
              <a:gd name="connsiteX98" fmla="*/ 0 w 12192000"/>
              <a:gd name="connsiteY98" fmla="*/ 2518259 h 6858000"/>
              <a:gd name="connsiteX99" fmla="*/ 8164356 w 12192000"/>
              <a:gd name="connsiteY99" fmla="*/ 2045796 h 6858000"/>
              <a:gd name="connsiteX100" fmla="*/ 8164368 w 12192000"/>
              <a:gd name="connsiteY100" fmla="*/ 2045814 h 6858000"/>
              <a:gd name="connsiteX101" fmla="*/ 8164329 w 12192000"/>
              <a:gd name="connsiteY101" fmla="*/ 2045814 h 6858000"/>
              <a:gd name="connsiteX102" fmla="*/ 12192000 w 12192000"/>
              <a:gd name="connsiteY102" fmla="*/ 1536499 h 6858000"/>
              <a:gd name="connsiteX103" fmla="*/ 12192000 w 12192000"/>
              <a:gd name="connsiteY103" fmla="*/ 1580464 h 6858000"/>
              <a:gd name="connsiteX104" fmla="*/ 8479764 w 12192000"/>
              <a:gd name="connsiteY104" fmla="*/ 2712998 h 6858000"/>
              <a:gd name="connsiteX105" fmla="*/ 8471632 w 12192000"/>
              <a:gd name="connsiteY105" fmla="*/ 2686549 h 6858000"/>
              <a:gd name="connsiteX106" fmla="*/ 0 w 12192000"/>
              <a:gd name="connsiteY106" fmla="*/ 1508775 h 6858000"/>
              <a:gd name="connsiteX107" fmla="*/ 3722725 w 12192000"/>
              <a:gd name="connsiteY107" fmla="*/ 2678916 h 6858000"/>
              <a:gd name="connsiteX108" fmla="*/ 3716863 w 12192000"/>
              <a:gd name="connsiteY108" fmla="*/ 2697770 h 6858000"/>
              <a:gd name="connsiteX109" fmla="*/ 3716737 w 12192000"/>
              <a:gd name="connsiteY109" fmla="*/ 2697939 h 6858000"/>
              <a:gd name="connsiteX110" fmla="*/ 0 w 12192000"/>
              <a:gd name="connsiteY110" fmla="*/ 1555970 h 6858000"/>
              <a:gd name="connsiteX111" fmla="*/ 4851787 w 12192000"/>
              <a:gd name="connsiteY111" fmla="*/ 1273630 h 6858000"/>
              <a:gd name="connsiteX112" fmla="*/ 4851797 w 12192000"/>
              <a:gd name="connsiteY112" fmla="*/ 1273647 h 6858000"/>
              <a:gd name="connsiteX113" fmla="*/ 4851757 w 12192000"/>
              <a:gd name="connsiteY113" fmla="*/ 1273647 h 6858000"/>
              <a:gd name="connsiteX114" fmla="*/ 5535611 w 12192000"/>
              <a:gd name="connsiteY114" fmla="*/ 1003844 h 6858000"/>
              <a:gd name="connsiteX115" fmla="*/ 5535613 w 12192000"/>
              <a:gd name="connsiteY115" fmla="*/ 1003853 h 6858000"/>
              <a:gd name="connsiteX116" fmla="*/ 5535569 w 12192000"/>
              <a:gd name="connsiteY116" fmla="*/ 1003853 h 6858000"/>
              <a:gd name="connsiteX117" fmla="*/ 12192000 w 12192000"/>
              <a:gd name="connsiteY117" fmla="*/ 478275 h 6858000"/>
              <a:gd name="connsiteX118" fmla="*/ 12192000 w 12192000"/>
              <a:gd name="connsiteY118" fmla="*/ 528716 h 6858000"/>
              <a:gd name="connsiteX119" fmla="*/ 8346639 w 12192000"/>
              <a:gd name="connsiteY119" fmla="*/ 2366409 h 6858000"/>
              <a:gd name="connsiteX120" fmla="*/ 8336653 w 12192000"/>
              <a:gd name="connsiteY120" fmla="*/ 2345609 h 6858000"/>
              <a:gd name="connsiteX121" fmla="*/ 0 w 12192000"/>
              <a:gd name="connsiteY121" fmla="*/ 448351 h 6858000"/>
              <a:gd name="connsiteX122" fmla="*/ 3860758 w 12192000"/>
              <a:gd name="connsiteY122" fmla="*/ 2334427 h 6858000"/>
              <a:gd name="connsiteX123" fmla="*/ 3850608 w 12192000"/>
              <a:gd name="connsiteY123" fmla="*/ 2355309 h 6858000"/>
              <a:gd name="connsiteX124" fmla="*/ 3850608 w 12192000"/>
              <a:gd name="connsiteY124" fmla="*/ 2355266 h 6858000"/>
              <a:gd name="connsiteX125" fmla="*/ 0 w 12192000"/>
              <a:gd name="connsiteY125" fmla="*/ 499189 h 6858000"/>
              <a:gd name="connsiteX126" fmla="*/ 11105991 w 12192000"/>
              <a:gd name="connsiteY126" fmla="*/ 0 h 6858000"/>
              <a:gd name="connsiteX127" fmla="*/ 11179174 w 12192000"/>
              <a:gd name="connsiteY127" fmla="*/ 0 h 6858000"/>
              <a:gd name="connsiteX128" fmla="*/ 8164356 w 12192000"/>
              <a:gd name="connsiteY128" fmla="*/ 2045796 h 6858000"/>
              <a:gd name="connsiteX129" fmla="*/ 8149512 w 12192000"/>
              <a:gd name="connsiteY129" fmla="*/ 2023983 h 6858000"/>
              <a:gd name="connsiteX130" fmla="*/ 9779001 w 12192000"/>
              <a:gd name="connsiteY130" fmla="*/ 0 h 6858000"/>
              <a:gd name="connsiteX131" fmla="*/ 9830827 w 12192000"/>
              <a:gd name="connsiteY131" fmla="*/ 0 h 6858000"/>
              <a:gd name="connsiteX132" fmla="*/ 7924450 w 12192000"/>
              <a:gd name="connsiteY132" fmla="*/ 1742097 h 6858000"/>
              <a:gd name="connsiteX133" fmla="*/ 7924450 w 12192000"/>
              <a:gd name="connsiteY133" fmla="*/ 1742136 h 6858000"/>
              <a:gd name="connsiteX134" fmla="*/ 7917102 w 12192000"/>
              <a:gd name="connsiteY134" fmla="*/ 1734256 h 6858000"/>
              <a:gd name="connsiteX135" fmla="*/ 8819922 w 12192000"/>
              <a:gd name="connsiteY135" fmla="*/ 0 h 6858000"/>
              <a:gd name="connsiteX136" fmla="*/ 8859501 w 12192000"/>
              <a:gd name="connsiteY136" fmla="*/ 0 h 6858000"/>
              <a:gd name="connsiteX137" fmla="*/ 7654652 w 12192000"/>
              <a:gd name="connsiteY137" fmla="*/ 1489841 h 6858000"/>
              <a:gd name="connsiteX138" fmla="*/ 7654613 w 12192000"/>
              <a:gd name="connsiteY138" fmla="*/ 1489841 h 6858000"/>
              <a:gd name="connsiteX139" fmla="*/ 7641819 w 12192000"/>
              <a:gd name="connsiteY139" fmla="*/ 1479603 h 6858000"/>
              <a:gd name="connsiteX140" fmla="*/ 8066310 w 12192000"/>
              <a:gd name="connsiteY140" fmla="*/ 0 h 6858000"/>
              <a:gd name="connsiteX141" fmla="*/ 8099899 w 12192000"/>
              <a:gd name="connsiteY141" fmla="*/ 0 h 6858000"/>
              <a:gd name="connsiteX142" fmla="*/ 7350771 w 12192000"/>
              <a:gd name="connsiteY142" fmla="*/ 1279838 h 6858000"/>
              <a:gd name="connsiteX143" fmla="*/ 7334061 w 12192000"/>
              <a:gd name="connsiteY143" fmla="*/ 1270099 h 6858000"/>
              <a:gd name="connsiteX144" fmla="*/ 7433988 w 12192000"/>
              <a:gd name="connsiteY144" fmla="*/ 0 h 6858000"/>
              <a:gd name="connsiteX145" fmla="*/ 7461392 w 12192000"/>
              <a:gd name="connsiteY145" fmla="*/ 0 h 6858000"/>
              <a:gd name="connsiteX146" fmla="*/ 7015116 w 12192000"/>
              <a:gd name="connsiteY146" fmla="*/ 1115680 h 6858000"/>
              <a:gd name="connsiteX147" fmla="*/ 6999931 w 12192000"/>
              <a:gd name="connsiteY147" fmla="*/ 1109658 h 6858000"/>
              <a:gd name="connsiteX148" fmla="*/ 6874831 w 12192000"/>
              <a:gd name="connsiteY148" fmla="*/ 0 h 6858000"/>
              <a:gd name="connsiteX149" fmla="*/ 6899187 w 12192000"/>
              <a:gd name="connsiteY149" fmla="*/ 0 h 6858000"/>
              <a:gd name="connsiteX150" fmla="*/ 6664519 w 12192000"/>
              <a:gd name="connsiteY150" fmla="*/ 1005751 h 6858000"/>
              <a:gd name="connsiteX151" fmla="*/ 6649252 w 12192000"/>
              <a:gd name="connsiteY151" fmla="*/ 1002241 h 6858000"/>
              <a:gd name="connsiteX152" fmla="*/ 6348783 w 12192000"/>
              <a:gd name="connsiteY152" fmla="*/ 0 h 6858000"/>
              <a:gd name="connsiteX153" fmla="*/ 6372415 w 12192000"/>
              <a:gd name="connsiteY153" fmla="*/ 0 h 6858000"/>
              <a:gd name="connsiteX154" fmla="*/ 6296389 w 12192000"/>
              <a:gd name="connsiteY154" fmla="*/ 948970 h 6858000"/>
              <a:gd name="connsiteX155" fmla="*/ 6280087 w 12192000"/>
              <a:gd name="connsiteY155" fmla="*/ 947731 h 6858000"/>
              <a:gd name="connsiteX156" fmla="*/ 5831596 w 12192000"/>
              <a:gd name="connsiteY156" fmla="*/ 0 h 6858000"/>
              <a:gd name="connsiteX157" fmla="*/ 5855275 w 12192000"/>
              <a:gd name="connsiteY157" fmla="*/ 0 h 6858000"/>
              <a:gd name="connsiteX158" fmla="*/ 5919634 w 12192000"/>
              <a:gd name="connsiteY158" fmla="*/ 947194 h 6858000"/>
              <a:gd name="connsiteX159" fmla="*/ 5903249 w 12192000"/>
              <a:gd name="connsiteY159" fmla="*/ 948351 h 6858000"/>
              <a:gd name="connsiteX160" fmla="*/ 5305944 w 12192000"/>
              <a:gd name="connsiteY160" fmla="*/ 0 h 6858000"/>
              <a:gd name="connsiteX161" fmla="*/ 5329585 w 12192000"/>
              <a:gd name="connsiteY161" fmla="*/ 0 h 6858000"/>
              <a:gd name="connsiteX162" fmla="*/ 5549931 w 12192000"/>
              <a:gd name="connsiteY162" fmla="*/ 1000634 h 6858000"/>
              <a:gd name="connsiteX163" fmla="*/ 5535611 w 12192000"/>
              <a:gd name="connsiteY163" fmla="*/ 1003844 h 6858000"/>
              <a:gd name="connsiteX164" fmla="*/ 4746328 w 12192000"/>
              <a:gd name="connsiteY164" fmla="*/ 0 h 6858000"/>
              <a:gd name="connsiteX165" fmla="*/ 4773053 w 12192000"/>
              <a:gd name="connsiteY165" fmla="*/ 0 h 6858000"/>
              <a:gd name="connsiteX166" fmla="*/ 5200206 w 12192000"/>
              <a:gd name="connsiteY166" fmla="*/ 1106396 h 6858000"/>
              <a:gd name="connsiteX167" fmla="*/ 5185970 w 12192000"/>
              <a:gd name="connsiteY167" fmla="*/ 1111967 h 6858000"/>
              <a:gd name="connsiteX168" fmla="*/ 5185844 w 12192000"/>
              <a:gd name="connsiteY168" fmla="*/ 1112093 h 6858000"/>
              <a:gd name="connsiteX169" fmla="*/ 4112462 w 12192000"/>
              <a:gd name="connsiteY169" fmla="*/ 0 h 6858000"/>
              <a:gd name="connsiteX170" fmla="*/ 4144409 w 12192000"/>
              <a:gd name="connsiteY170" fmla="*/ 0 h 6858000"/>
              <a:gd name="connsiteX171" fmla="*/ 4866448 w 12192000"/>
              <a:gd name="connsiteY171" fmla="*/ 1265190 h 6858000"/>
              <a:gd name="connsiteX172" fmla="*/ 4851787 w 12192000"/>
              <a:gd name="connsiteY172" fmla="*/ 1273630 h 6858000"/>
              <a:gd name="connsiteX173" fmla="*/ 3356638 w 12192000"/>
              <a:gd name="connsiteY173" fmla="*/ 0 h 6858000"/>
              <a:gd name="connsiteX174" fmla="*/ 3395036 w 12192000"/>
              <a:gd name="connsiteY174" fmla="*/ 0 h 6858000"/>
              <a:gd name="connsiteX175" fmla="*/ 4556376 w 12192000"/>
              <a:gd name="connsiteY175" fmla="*/ 1474530 h 6858000"/>
              <a:gd name="connsiteX176" fmla="*/ 4545190 w 12192000"/>
              <a:gd name="connsiteY176" fmla="*/ 1483403 h 6858000"/>
              <a:gd name="connsiteX177" fmla="*/ 4545108 w 12192000"/>
              <a:gd name="connsiteY177" fmla="*/ 1483567 h 6858000"/>
              <a:gd name="connsiteX178" fmla="*/ 2392616 w 12192000"/>
              <a:gd name="connsiteY178" fmla="*/ 0 h 6858000"/>
              <a:gd name="connsiteX179" fmla="*/ 2445147 w 12192000"/>
              <a:gd name="connsiteY179" fmla="*/ 0 h 6858000"/>
              <a:gd name="connsiteX180" fmla="*/ 4282619 w 12192000"/>
              <a:gd name="connsiteY180" fmla="*/ 1725881 h 6858000"/>
              <a:gd name="connsiteX181" fmla="*/ 4270982 w 12192000"/>
              <a:gd name="connsiteY181" fmla="*/ 1738341 h 6858000"/>
              <a:gd name="connsiteX182" fmla="*/ 4270856 w 12192000"/>
              <a:gd name="connsiteY182" fmla="*/ 1738506 h 6858000"/>
              <a:gd name="connsiteX183" fmla="*/ 1055637 w 12192000"/>
              <a:gd name="connsiteY183" fmla="*/ 0 h 6858000"/>
              <a:gd name="connsiteX184" fmla="*/ 1132315 w 12192000"/>
              <a:gd name="connsiteY184" fmla="*/ 0 h 6858000"/>
              <a:gd name="connsiteX185" fmla="*/ 4047527 w 12192000"/>
              <a:gd name="connsiteY185" fmla="*/ 2016639 h 6858000"/>
              <a:gd name="connsiteX186" fmla="*/ 4037870 w 12192000"/>
              <a:gd name="connsiteY186" fmla="*/ 2030711 h 6858000"/>
              <a:gd name="connsiteX187" fmla="*/ 4037870 w 12192000"/>
              <a:gd name="connsiteY187" fmla="*/ 203066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12192000" h="6858000">
                <a:moveTo>
                  <a:pt x="6287725" y="5908787"/>
                </a:moveTo>
                <a:lnTo>
                  <a:pt x="6357930" y="6858000"/>
                </a:lnTo>
                <a:lnTo>
                  <a:pt x="6336694" y="6858000"/>
                </a:lnTo>
                <a:lnTo>
                  <a:pt x="6274970" y="5909697"/>
                </a:lnTo>
                <a:close/>
                <a:moveTo>
                  <a:pt x="5889633" y="5907674"/>
                </a:moveTo>
                <a:lnTo>
                  <a:pt x="5910554" y="5909242"/>
                </a:lnTo>
                <a:lnTo>
                  <a:pt x="5840382" y="6858000"/>
                </a:lnTo>
                <a:lnTo>
                  <a:pt x="5813606" y="6858000"/>
                </a:lnTo>
                <a:close/>
                <a:moveTo>
                  <a:pt x="6654949" y="5853614"/>
                </a:moveTo>
                <a:lnTo>
                  <a:pt x="6883228" y="6858000"/>
                </a:lnTo>
                <a:lnTo>
                  <a:pt x="6850674" y="6858000"/>
                </a:lnTo>
                <a:lnTo>
                  <a:pt x="6627504" y="5859766"/>
                </a:lnTo>
                <a:close/>
                <a:moveTo>
                  <a:pt x="5521997" y="5850066"/>
                </a:moveTo>
                <a:lnTo>
                  <a:pt x="5542172" y="5854689"/>
                </a:lnTo>
                <a:lnTo>
                  <a:pt x="5314492" y="6858000"/>
                </a:lnTo>
                <a:lnTo>
                  <a:pt x="5286812" y="6858000"/>
                </a:lnTo>
                <a:close/>
                <a:moveTo>
                  <a:pt x="7004632" y="5745621"/>
                </a:moveTo>
                <a:lnTo>
                  <a:pt x="7442522" y="6858000"/>
                </a:lnTo>
                <a:lnTo>
                  <a:pt x="7415289" y="6858000"/>
                </a:lnTo>
                <a:lnTo>
                  <a:pt x="6989447" y="5751527"/>
                </a:lnTo>
                <a:close/>
                <a:moveTo>
                  <a:pt x="5168679" y="5738196"/>
                </a:moveTo>
                <a:lnTo>
                  <a:pt x="5188278" y="5745955"/>
                </a:lnTo>
                <a:lnTo>
                  <a:pt x="4752603" y="6858000"/>
                </a:lnTo>
                <a:lnTo>
                  <a:pt x="4722176" y="6858000"/>
                </a:lnTo>
                <a:close/>
                <a:moveTo>
                  <a:pt x="7338558" y="5584440"/>
                </a:moveTo>
                <a:lnTo>
                  <a:pt x="8075661" y="6858000"/>
                </a:lnTo>
                <a:lnTo>
                  <a:pt x="8040649" y="6858000"/>
                </a:lnTo>
                <a:lnTo>
                  <a:pt x="7319244" y="5595540"/>
                </a:lnTo>
                <a:close/>
                <a:moveTo>
                  <a:pt x="4841438" y="5577383"/>
                </a:moveTo>
                <a:lnTo>
                  <a:pt x="4856336" y="5586091"/>
                </a:lnTo>
                <a:lnTo>
                  <a:pt x="4120871" y="6858000"/>
                </a:lnTo>
                <a:lnTo>
                  <a:pt x="4088383" y="6858000"/>
                </a:lnTo>
                <a:close/>
                <a:moveTo>
                  <a:pt x="7645121" y="5375018"/>
                </a:moveTo>
                <a:lnTo>
                  <a:pt x="8830388" y="6858000"/>
                </a:lnTo>
                <a:lnTo>
                  <a:pt x="8792252" y="6858000"/>
                </a:lnTo>
                <a:lnTo>
                  <a:pt x="7633978" y="5383847"/>
                </a:lnTo>
                <a:close/>
                <a:moveTo>
                  <a:pt x="4539827" y="5369277"/>
                </a:moveTo>
                <a:lnTo>
                  <a:pt x="4545810" y="5374065"/>
                </a:lnTo>
                <a:lnTo>
                  <a:pt x="3364258" y="6858000"/>
                </a:lnTo>
                <a:lnTo>
                  <a:pt x="3328476" y="6858000"/>
                </a:lnTo>
                <a:close/>
                <a:moveTo>
                  <a:pt x="7919329" y="5120651"/>
                </a:moveTo>
                <a:lnTo>
                  <a:pt x="9792626" y="6858000"/>
                </a:lnTo>
                <a:lnTo>
                  <a:pt x="9739811" y="6858000"/>
                </a:lnTo>
                <a:lnTo>
                  <a:pt x="7905920" y="5135013"/>
                </a:lnTo>
                <a:close/>
                <a:moveTo>
                  <a:pt x="4257569" y="5104106"/>
                </a:moveTo>
                <a:lnTo>
                  <a:pt x="4273208" y="5121067"/>
                </a:lnTo>
                <a:lnTo>
                  <a:pt x="2404421" y="6858000"/>
                </a:lnTo>
                <a:lnTo>
                  <a:pt x="2350508" y="6858000"/>
                </a:lnTo>
                <a:close/>
                <a:moveTo>
                  <a:pt x="8152320" y="4829152"/>
                </a:moveTo>
                <a:lnTo>
                  <a:pt x="11126597" y="6858000"/>
                </a:lnTo>
                <a:lnTo>
                  <a:pt x="11048291" y="6858000"/>
                </a:lnTo>
                <a:lnTo>
                  <a:pt x="8145262" y="4839385"/>
                </a:lnTo>
                <a:close/>
                <a:moveTo>
                  <a:pt x="4030565" y="4815492"/>
                </a:moveTo>
                <a:lnTo>
                  <a:pt x="4039395" y="4828489"/>
                </a:lnTo>
                <a:lnTo>
                  <a:pt x="1074817" y="6858000"/>
                </a:lnTo>
                <a:lnTo>
                  <a:pt x="996552" y="6858000"/>
                </a:lnTo>
                <a:close/>
                <a:moveTo>
                  <a:pt x="8340574" y="4503562"/>
                </a:moveTo>
                <a:lnTo>
                  <a:pt x="12192000" y="6366337"/>
                </a:lnTo>
                <a:lnTo>
                  <a:pt x="12192000" y="6415175"/>
                </a:lnTo>
                <a:lnTo>
                  <a:pt x="8328729" y="4527871"/>
                </a:lnTo>
                <a:close/>
                <a:moveTo>
                  <a:pt x="3847181" y="4494485"/>
                </a:moveTo>
                <a:lnTo>
                  <a:pt x="3853740" y="4508145"/>
                </a:lnTo>
                <a:lnTo>
                  <a:pt x="0" y="6371616"/>
                </a:lnTo>
                <a:lnTo>
                  <a:pt x="0" y="6317175"/>
                </a:lnTo>
                <a:close/>
                <a:moveTo>
                  <a:pt x="8473985" y="4163449"/>
                </a:moveTo>
                <a:lnTo>
                  <a:pt x="12192000" y="5307460"/>
                </a:lnTo>
                <a:lnTo>
                  <a:pt x="12192000" y="5356632"/>
                </a:lnTo>
                <a:lnTo>
                  <a:pt x="8469778" y="4176988"/>
                </a:lnTo>
                <a:close/>
                <a:moveTo>
                  <a:pt x="3713809" y="4149378"/>
                </a:moveTo>
                <a:lnTo>
                  <a:pt x="3719051" y="4166464"/>
                </a:lnTo>
                <a:lnTo>
                  <a:pt x="0" y="5314320"/>
                </a:lnTo>
                <a:lnTo>
                  <a:pt x="0" y="5266956"/>
                </a:lnTo>
                <a:close/>
                <a:moveTo>
                  <a:pt x="8555815" y="3803243"/>
                </a:moveTo>
                <a:lnTo>
                  <a:pt x="12192000" y="4345960"/>
                </a:lnTo>
                <a:lnTo>
                  <a:pt x="12192000" y="4389362"/>
                </a:lnTo>
                <a:lnTo>
                  <a:pt x="8552596" y="3824450"/>
                </a:lnTo>
                <a:close/>
                <a:moveTo>
                  <a:pt x="3633838" y="3787685"/>
                </a:moveTo>
                <a:lnTo>
                  <a:pt x="3636311" y="3804686"/>
                </a:lnTo>
                <a:lnTo>
                  <a:pt x="0" y="4352856"/>
                </a:lnTo>
                <a:lnTo>
                  <a:pt x="0" y="4308358"/>
                </a:lnTo>
                <a:close/>
                <a:moveTo>
                  <a:pt x="8583381" y="3417281"/>
                </a:moveTo>
                <a:lnTo>
                  <a:pt x="12192000" y="3417281"/>
                </a:lnTo>
                <a:lnTo>
                  <a:pt x="12192000" y="3473239"/>
                </a:lnTo>
                <a:lnTo>
                  <a:pt x="8583381" y="3441218"/>
                </a:lnTo>
                <a:close/>
                <a:moveTo>
                  <a:pt x="0" y="3392167"/>
                </a:moveTo>
                <a:lnTo>
                  <a:pt x="3608623" y="3410887"/>
                </a:lnTo>
                <a:lnTo>
                  <a:pt x="3608623" y="3434203"/>
                </a:lnTo>
                <a:lnTo>
                  <a:pt x="3608541" y="3434242"/>
                </a:lnTo>
                <a:lnTo>
                  <a:pt x="0" y="3434242"/>
                </a:lnTo>
                <a:close/>
                <a:moveTo>
                  <a:pt x="12192000" y="2497496"/>
                </a:moveTo>
                <a:lnTo>
                  <a:pt x="12192000" y="2543344"/>
                </a:lnTo>
                <a:lnTo>
                  <a:pt x="8557136" y="3063387"/>
                </a:lnTo>
                <a:lnTo>
                  <a:pt x="8557136" y="3063344"/>
                </a:lnTo>
                <a:lnTo>
                  <a:pt x="8555321" y="3051131"/>
                </a:lnTo>
                <a:close/>
                <a:moveTo>
                  <a:pt x="0" y="2473345"/>
                </a:moveTo>
                <a:lnTo>
                  <a:pt x="3638373" y="3038957"/>
                </a:lnTo>
                <a:lnTo>
                  <a:pt x="3635982" y="3054679"/>
                </a:lnTo>
                <a:lnTo>
                  <a:pt x="3635982" y="3054723"/>
                </a:lnTo>
                <a:lnTo>
                  <a:pt x="0" y="2518259"/>
                </a:lnTo>
                <a:close/>
                <a:moveTo>
                  <a:pt x="8164356" y="2045796"/>
                </a:moveTo>
                <a:lnTo>
                  <a:pt x="8164368" y="2045814"/>
                </a:lnTo>
                <a:lnTo>
                  <a:pt x="8164329" y="2045814"/>
                </a:lnTo>
                <a:close/>
                <a:moveTo>
                  <a:pt x="12192000" y="1536499"/>
                </a:moveTo>
                <a:lnTo>
                  <a:pt x="12192000" y="1580464"/>
                </a:lnTo>
                <a:lnTo>
                  <a:pt x="8479764" y="2712998"/>
                </a:lnTo>
                <a:lnTo>
                  <a:pt x="8471632" y="2686549"/>
                </a:lnTo>
                <a:close/>
                <a:moveTo>
                  <a:pt x="0" y="1508775"/>
                </a:moveTo>
                <a:lnTo>
                  <a:pt x="3722725" y="2678916"/>
                </a:lnTo>
                <a:lnTo>
                  <a:pt x="3716863" y="2697770"/>
                </a:lnTo>
                <a:lnTo>
                  <a:pt x="3716737" y="2697939"/>
                </a:lnTo>
                <a:lnTo>
                  <a:pt x="0" y="1555970"/>
                </a:lnTo>
                <a:close/>
                <a:moveTo>
                  <a:pt x="4851787" y="1273630"/>
                </a:moveTo>
                <a:lnTo>
                  <a:pt x="4851797" y="1273647"/>
                </a:lnTo>
                <a:lnTo>
                  <a:pt x="4851757" y="1273647"/>
                </a:lnTo>
                <a:close/>
                <a:moveTo>
                  <a:pt x="5535611" y="1003844"/>
                </a:moveTo>
                <a:lnTo>
                  <a:pt x="5535613" y="1003853"/>
                </a:lnTo>
                <a:lnTo>
                  <a:pt x="5535569" y="1003853"/>
                </a:lnTo>
                <a:close/>
                <a:moveTo>
                  <a:pt x="12192000" y="478275"/>
                </a:moveTo>
                <a:lnTo>
                  <a:pt x="12192000" y="528716"/>
                </a:lnTo>
                <a:lnTo>
                  <a:pt x="8346639" y="2366409"/>
                </a:lnTo>
                <a:lnTo>
                  <a:pt x="8336653" y="2345609"/>
                </a:lnTo>
                <a:close/>
                <a:moveTo>
                  <a:pt x="0" y="448351"/>
                </a:moveTo>
                <a:lnTo>
                  <a:pt x="3860758" y="2334427"/>
                </a:lnTo>
                <a:lnTo>
                  <a:pt x="3850608" y="2355309"/>
                </a:lnTo>
                <a:lnTo>
                  <a:pt x="3850608" y="2355266"/>
                </a:lnTo>
                <a:lnTo>
                  <a:pt x="0" y="499189"/>
                </a:lnTo>
                <a:close/>
                <a:moveTo>
                  <a:pt x="11105991" y="0"/>
                </a:moveTo>
                <a:lnTo>
                  <a:pt x="11179174" y="0"/>
                </a:lnTo>
                <a:lnTo>
                  <a:pt x="8164356" y="2045796"/>
                </a:lnTo>
                <a:lnTo>
                  <a:pt x="8149512" y="2023983"/>
                </a:lnTo>
                <a:close/>
                <a:moveTo>
                  <a:pt x="9779001" y="0"/>
                </a:moveTo>
                <a:lnTo>
                  <a:pt x="9830827" y="0"/>
                </a:lnTo>
                <a:lnTo>
                  <a:pt x="7924450" y="1742097"/>
                </a:lnTo>
                <a:lnTo>
                  <a:pt x="7924450" y="1742136"/>
                </a:lnTo>
                <a:lnTo>
                  <a:pt x="7917102" y="1734256"/>
                </a:lnTo>
                <a:close/>
                <a:moveTo>
                  <a:pt x="8819922" y="0"/>
                </a:moveTo>
                <a:lnTo>
                  <a:pt x="8859501" y="0"/>
                </a:lnTo>
                <a:lnTo>
                  <a:pt x="7654652" y="1489841"/>
                </a:lnTo>
                <a:lnTo>
                  <a:pt x="7654613" y="1489841"/>
                </a:lnTo>
                <a:lnTo>
                  <a:pt x="7641819" y="1479603"/>
                </a:lnTo>
                <a:close/>
                <a:moveTo>
                  <a:pt x="8066310" y="0"/>
                </a:moveTo>
                <a:lnTo>
                  <a:pt x="8099899" y="0"/>
                </a:lnTo>
                <a:lnTo>
                  <a:pt x="7350771" y="1279838"/>
                </a:lnTo>
                <a:lnTo>
                  <a:pt x="7334061" y="1270099"/>
                </a:lnTo>
                <a:close/>
                <a:moveTo>
                  <a:pt x="7433988" y="0"/>
                </a:moveTo>
                <a:lnTo>
                  <a:pt x="7461392" y="0"/>
                </a:lnTo>
                <a:lnTo>
                  <a:pt x="7015116" y="1115680"/>
                </a:lnTo>
                <a:lnTo>
                  <a:pt x="6999931" y="1109658"/>
                </a:lnTo>
                <a:close/>
                <a:moveTo>
                  <a:pt x="6874831" y="0"/>
                </a:moveTo>
                <a:lnTo>
                  <a:pt x="6899187" y="0"/>
                </a:lnTo>
                <a:lnTo>
                  <a:pt x="6664519" y="1005751"/>
                </a:lnTo>
                <a:lnTo>
                  <a:pt x="6649252" y="1002241"/>
                </a:lnTo>
                <a:close/>
                <a:moveTo>
                  <a:pt x="6348783" y="0"/>
                </a:moveTo>
                <a:lnTo>
                  <a:pt x="6372415" y="0"/>
                </a:lnTo>
                <a:lnTo>
                  <a:pt x="6296389" y="948970"/>
                </a:lnTo>
                <a:lnTo>
                  <a:pt x="6280087" y="947731"/>
                </a:lnTo>
                <a:close/>
                <a:moveTo>
                  <a:pt x="5831596" y="0"/>
                </a:moveTo>
                <a:lnTo>
                  <a:pt x="5855275" y="0"/>
                </a:lnTo>
                <a:lnTo>
                  <a:pt x="5919634" y="947194"/>
                </a:lnTo>
                <a:lnTo>
                  <a:pt x="5903249" y="948351"/>
                </a:lnTo>
                <a:close/>
                <a:moveTo>
                  <a:pt x="5305944" y="0"/>
                </a:moveTo>
                <a:lnTo>
                  <a:pt x="5329585" y="0"/>
                </a:lnTo>
                <a:lnTo>
                  <a:pt x="5549931" y="1000634"/>
                </a:lnTo>
                <a:lnTo>
                  <a:pt x="5535611" y="1003844"/>
                </a:lnTo>
                <a:close/>
                <a:moveTo>
                  <a:pt x="4746328" y="0"/>
                </a:moveTo>
                <a:lnTo>
                  <a:pt x="4773053" y="0"/>
                </a:lnTo>
                <a:lnTo>
                  <a:pt x="5200206" y="1106396"/>
                </a:lnTo>
                <a:lnTo>
                  <a:pt x="5185970" y="1111967"/>
                </a:lnTo>
                <a:lnTo>
                  <a:pt x="5185844" y="1112093"/>
                </a:lnTo>
                <a:close/>
                <a:moveTo>
                  <a:pt x="4112462" y="0"/>
                </a:moveTo>
                <a:lnTo>
                  <a:pt x="4144409" y="0"/>
                </a:lnTo>
                <a:lnTo>
                  <a:pt x="4866448" y="1265190"/>
                </a:lnTo>
                <a:lnTo>
                  <a:pt x="4851787" y="1273630"/>
                </a:lnTo>
                <a:close/>
                <a:moveTo>
                  <a:pt x="3356638" y="0"/>
                </a:moveTo>
                <a:lnTo>
                  <a:pt x="3395036" y="0"/>
                </a:lnTo>
                <a:lnTo>
                  <a:pt x="4556376" y="1474530"/>
                </a:lnTo>
                <a:lnTo>
                  <a:pt x="4545190" y="1483403"/>
                </a:lnTo>
                <a:lnTo>
                  <a:pt x="4545108" y="1483567"/>
                </a:lnTo>
                <a:close/>
                <a:moveTo>
                  <a:pt x="2392616" y="0"/>
                </a:moveTo>
                <a:lnTo>
                  <a:pt x="2445147" y="0"/>
                </a:lnTo>
                <a:lnTo>
                  <a:pt x="4282619" y="1725881"/>
                </a:lnTo>
                <a:lnTo>
                  <a:pt x="4270982" y="1738341"/>
                </a:lnTo>
                <a:lnTo>
                  <a:pt x="4270856" y="1738506"/>
                </a:lnTo>
                <a:close/>
                <a:moveTo>
                  <a:pt x="1055637" y="0"/>
                </a:moveTo>
                <a:lnTo>
                  <a:pt x="1132315" y="0"/>
                </a:lnTo>
                <a:lnTo>
                  <a:pt x="4047527" y="2016639"/>
                </a:lnTo>
                <a:lnTo>
                  <a:pt x="4037870" y="2030711"/>
                </a:lnTo>
                <a:lnTo>
                  <a:pt x="4037870" y="2030668"/>
                </a:lnTo>
                <a:close/>
              </a:path>
            </a:pathLst>
          </a:custGeom>
          <a:solidFill>
            <a:srgbClr val="E6E6E6">
              <a:alpha val="28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 userDrawn="1"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E676288-B060-B067-BB6E-AFFF9FF70415}"/>
              </a:ext>
            </a:extLst>
          </p:cNvPr>
          <p:cNvSpPr/>
          <p:nvPr userDrawn="1"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9EAFEF3-E5C5-BB4C-53B1-7C4C786992B6}"/>
              </a:ext>
            </a:extLst>
          </p:cNvPr>
          <p:cNvGrpSpPr/>
          <p:nvPr userDrawn="1"/>
        </p:nvGrpSpPr>
        <p:grpSpPr>
          <a:xfrm>
            <a:off x="3878908" y="183072"/>
            <a:ext cx="4533032" cy="437565"/>
            <a:chOff x="3821002" y="183072"/>
            <a:chExt cx="4533032" cy="437565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B442DBBF-AF11-9871-CC48-55651149A8B0}"/>
                </a:ext>
              </a:extLst>
            </p:cNvPr>
            <p:cNvSpPr/>
            <p:nvPr userDrawn="1"/>
          </p:nvSpPr>
          <p:spPr>
            <a:xfrm rot="16200000" flipH="1" flipV="1">
              <a:off x="8016373" y="282977"/>
              <a:ext cx="426319" cy="249002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6464CE40-DAF8-73EE-0698-59F94B37A0EB}"/>
                </a:ext>
              </a:extLst>
            </p:cNvPr>
            <p:cNvSpPr/>
            <p:nvPr userDrawn="1"/>
          </p:nvSpPr>
          <p:spPr>
            <a:xfrm rot="16200000" flipH="1">
              <a:off x="3732343" y="282977"/>
              <a:ext cx="426319" cy="249001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 userDrawn="1"/>
          </p:nvSpPr>
          <p:spPr>
            <a:xfrm>
              <a:off x="4067215" y="183072"/>
              <a:ext cx="4052036" cy="43756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iconfont-11253-5327384" descr="D:\51PPT模板网\51pptmoban.com\图片.jpg">
            <a:extLst>
              <a:ext uri="{FF2B5EF4-FFF2-40B4-BE49-F238E27FC236}">
                <a16:creationId xmlns:a16="http://schemas.microsoft.com/office/drawing/2014/main" id="{9F81D411-9D48-5106-A95D-5089CB0FE216}"/>
              </a:ext>
            </a:extLst>
          </p:cNvPr>
          <p:cNvSpPr/>
          <p:nvPr userDrawn="1"/>
        </p:nvSpPr>
        <p:spPr>
          <a:xfrm>
            <a:off x="2308674" y="1240326"/>
            <a:ext cx="7574652" cy="5049258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680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878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2083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D58F971-A401-32AE-A8DE-E4A200586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217165-5D9A-626C-F911-3B63F0DF2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D1620F-4FDF-7045-29EE-51B3D347C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C8E06-B43D-4630-91BE-0D9FA5C8303C}" type="datetimeFigureOut">
              <a:rPr lang="zh-CN" altLang="en-US" smtClean="0"/>
              <a:t>2024/3/27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88710B-3D1C-8D5A-F468-1D96D5F89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59FFDE-202B-6674-0EF8-0C23B3E6B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933E6-54C1-474B-8094-1DEB6F066D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3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id="{F29E93A9-7614-72C8-6C1C-566FB977885A}"/>
              </a:ext>
            </a:extLst>
          </p:cNvPr>
          <p:cNvGrpSpPr/>
          <p:nvPr/>
        </p:nvGrpSpPr>
        <p:grpSpPr>
          <a:xfrm>
            <a:off x="1342494" y="1725141"/>
            <a:ext cx="9507011" cy="2511866"/>
            <a:chOff x="1462972" y="1392478"/>
            <a:chExt cx="9507011" cy="2511866"/>
          </a:xfrm>
        </p:grpSpPr>
        <p:grpSp>
          <p:nvGrpSpPr>
            <p:cNvPr id="470" name="图形 2">
              <a:extLst>
                <a:ext uri="{FF2B5EF4-FFF2-40B4-BE49-F238E27FC236}">
                  <a16:creationId xmlns:a16="http://schemas.microsoft.com/office/drawing/2014/main" id="{94475D51-0094-B068-4D5F-6E9A7A0F28F0}"/>
                </a:ext>
              </a:extLst>
            </p:cNvPr>
            <p:cNvGrpSpPr/>
            <p:nvPr/>
          </p:nvGrpSpPr>
          <p:grpSpPr>
            <a:xfrm rot="1802109">
              <a:off x="9814520" y="1392478"/>
              <a:ext cx="1155463" cy="2511866"/>
              <a:chOff x="6573954" y="2329948"/>
              <a:chExt cx="1313288" cy="2854964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33C41FF7-A3EC-908B-32E6-4468D29B8E98}"/>
                  </a:ext>
                </a:extLst>
              </p:cNvPr>
              <p:cNvSpPr/>
              <p:nvPr/>
            </p:nvSpPr>
            <p:spPr>
              <a:xfrm>
                <a:off x="7410840" y="3827383"/>
                <a:ext cx="476393" cy="359844"/>
              </a:xfrm>
              <a:custGeom>
                <a:avLst/>
                <a:gdLst>
                  <a:gd name="connsiteX0" fmla="*/ 0 w 476393"/>
                  <a:gd name="connsiteY0" fmla="*/ 359845 h 359844"/>
                  <a:gd name="connsiteX1" fmla="*/ 476393 w 476393"/>
                  <a:gd name="connsiteY1" fmla="*/ 0 h 359844"/>
                  <a:gd name="connsiteX2" fmla="*/ 0 w 476393"/>
                  <a:gd name="connsiteY2" fmla="*/ 359845 h 35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393" h="359844">
                    <a:moveTo>
                      <a:pt x="0" y="359845"/>
                    </a:moveTo>
                    <a:cubicBezTo>
                      <a:pt x="208760" y="340728"/>
                      <a:pt x="400926" y="195567"/>
                      <a:pt x="476393" y="0"/>
                    </a:cubicBezTo>
                    <a:cubicBezTo>
                      <a:pt x="278702" y="16183"/>
                      <a:pt x="83992" y="180165"/>
                      <a:pt x="0" y="35984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A8A546DC-AE10-F520-BF6F-A0BAB182C005}"/>
                  </a:ext>
                </a:extLst>
              </p:cNvPr>
              <p:cNvSpPr/>
              <p:nvPr/>
            </p:nvSpPr>
            <p:spPr>
              <a:xfrm>
                <a:off x="7286681" y="3199142"/>
                <a:ext cx="269987" cy="534809"/>
              </a:xfrm>
              <a:custGeom>
                <a:avLst/>
                <a:gdLst>
                  <a:gd name="connsiteX0" fmla="*/ 267625 w 269987"/>
                  <a:gd name="connsiteY0" fmla="*/ 534810 h 534809"/>
                  <a:gd name="connsiteX1" fmla="*/ 2249 w 269987"/>
                  <a:gd name="connsiteY1" fmla="*/ 0 h 534809"/>
                  <a:gd name="connsiteX2" fmla="*/ 267625 w 269987"/>
                  <a:gd name="connsiteY2" fmla="*/ 534810 h 53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9987" h="534809">
                    <a:moveTo>
                      <a:pt x="267625" y="534810"/>
                    </a:moveTo>
                    <a:cubicBezTo>
                      <a:pt x="287504" y="326126"/>
                      <a:pt x="180462" y="110395"/>
                      <a:pt x="2249" y="0"/>
                    </a:cubicBezTo>
                    <a:cubicBezTo>
                      <a:pt x="-18468" y="197263"/>
                      <a:pt x="106605" y="418986"/>
                      <a:pt x="267625" y="53481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2806EAEB-0C4C-5D4A-7C3D-931B08F64066}"/>
                  </a:ext>
                </a:extLst>
              </p:cNvPr>
              <p:cNvSpPr/>
              <p:nvPr/>
            </p:nvSpPr>
            <p:spPr>
              <a:xfrm>
                <a:off x="7548457" y="3237318"/>
                <a:ext cx="338785" cy="491604"/>
              </a:xfrm>
              <a:custGeom>
                <a:avLst/>
                <a:gdLst>
                  <a:gd name="connsiteX0" fmla="*/ 0 w 338785"/>
                  <a:gd name="connsiteY0" fmla="*/ 491604 h 491604"/>
                  <a:gd name="connsiteX1" fmla="*/ 338785 w 338785"/>
                  <a:gd name="connsiteY1" fmla="*/ 0 h 491604"/>
                  <a:gd name="connsiteX2" fmla="*/ 0 w 338785"/>
                  <a:gd name="connsiteY2" fmla="*/ 491604 h 49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785" h="491604">
                    <a:moveTo>
                      <a:pt x="0" y="491604"/>
                    </a:moveTo>
                    <a:cubicBezTo>
                      <a:pt x="192100" y="407698"/>
                      <a:pt x="328765" y="209388"/>
                      <a:pt x="338785" y="0"/>
                    </a:cubicBezTo>
                    <a:cubicBezTo>
                      <a:pt x="156258" y="77629"/>
                      <a:pt x="23117" y="294608"/>
                      <a:pt x="0" y="49160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17962884-33B1-54C1-8146-540A47511171}"/>
                  </a:ext>
                </a:extLst>
              </p:cNvPr>
              <p:cNvSpPr/>
              <p:nvPr/>
            </p:nvSpPr>
            <p:spPr>
              <a:xfrm>
                <a:off x="7200023" y="2812599"/>
                <a:ext cx="373942" cy="465420"/>
              </a:xfrm>
              <a:custGeom>
                <a:avLst/>
                <a:gdLst>
                  <a:gd name="connsiteX0" fmla="*/ 373942 w 373942"/>
                  <a:gd name="connsiteY0" fmla="*/ 465420 h 465420"/>
                  <a:gd name="connsiteX1" fmla="*/ 0 w 373942"/>
                  <a:gd name="connsiteY1" fmla="*/ 0 h 465420"/>
                  <a:gd name="connsiteX2" fmla="*/ 373942 w 373942"/>
                  <a:gd name="connsiteY2" fmla="*/ 465420 h 46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942" h="465420">
                    <a:moveTo>
                      <a:pt x="373942" y="465420"/>
                    </a:moveTo>
                    <a:cubicBezTo>
                      <a:pt x="348587" y="257327"/>
                      <a:pt x="197749" y="69590"/>
                      <a:pt x="0" y="0"/>
                    </a:cubicBezTo>
                    <a:cubicBezTo>
                      <a:pt x="22088" y="197120"/>
                      <a:pt x="191824" y="386829"/>
                      <a:pt x="373942" y="46542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4ACCF202-D1A6-6666-9651-1999E2C0D599}"/>
                  </a:ext>
                </a:extLst>
              </p:cNvPr>
              <p:cNvSpPr/>
              <p:nvPr/>
            </p:nvSpPr>
            <p:spPr>
              <a:xfrm>
                <a:off x="7573964" y="2731303"/>
                <a:ext cx="235737" cy="552840"/>
              </a:xfrm>
              <a:custGeom>
                <a:avLst/>
                <a:gdLst>
                  <a:gd name="connsiteX0" fmla="*/ 2840 w 235737"/>
                  <a:gd name="connsiteY0" fmla="*/ 552841 h 552840"/>
                  <a:gd name="connsiteX1" fmla="*/ 228259 w 235737"/>
                  <a:gd name="connsiteY1" fmla="*/ 0 h 552840"/>
                  <a:gd name="connsiteX2" fmla="*/ 2840 w 235737"/>
                  <a:gd name="connsiteY2" fmla="*/ 552841 h 55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5737" h="552840">
                    <a:moveTo>
                      <a:pt x="2840" y="552841"/>
                    </a:moveTo>
                    <a:cubicBezTo>
                      <a:pt x="172470" y="429673"/>
                      <a:pt x="263396" y="206664"/>
                      <a:pt x="228259" y="0"/>
                    </a:cubicBezTo>
                    <a:cubicBezTo>
                      <a:pt x="66638" y="114986"/>
                      <a:pt x="-16848" y="355473"/>
                      <a:pt x="2840" y="55284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A8AF0BBF-3D33-B77E-6800-6318CD61ED50}"/>
                  </a:ext>
                </a:extLst>
              </p:cNvPr>
              <p:cNvSpPr/>
              <p:nvPr/>
            </p:nvSpPr>
            <p:spPr>
              <a:xfrm>
                <a:off x="7296393" y="2329948"/>
                <a:ext cx="228890" cy="559003"/>
              </a:xfrm>
              <a:custGeom>
                <a:avLst/>
                <a:gdLst>
                  <a:gd name="connsiteX0" fmla="*/ 218660 w 228890"/>
                  <a:gd name="connsiteY0" fmla="*/ 559003 h 559003"/>
                  <a:gd name="connsiteX1" fmla="*/ 8996 w 228890"/>
                  <a:gd name="connsiteY1" fmla="*/ 0 h 559003"/>
                  <a:gd name="connsiteX2" fmla="*/ 218660 w 228890"/>
                  <a:gd name="connsiteY2" fmla="*/ 559003 h 559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890" h="559003">
                    <a:moveTo>
                      <a:pt x="218660" y="559003"/>
                    </a:moveTo>
                    <a:cubicBezTo>
                      <a:pt x="259636" y="353416"/>
                      <a:pt x="175064" y="127930"/>
                      <a:pt x="8996" y="0"/>
                    </a:cubicBezTo>
                    <a:cubicBezTo>
                      <a:pt x="-31657" y="194139"/>
                      <a:pt x="70241" y="427415"/>
                      <a:pt x="218660" y="55900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099D71DA-43A5-4196-A2CB-E0804A530A69}"/>
                  </a:ext>
                </a:extLst>
              </p:cNvPr>
              <p:cNvSpPr/>
              <p:nvPr/>
            </p:nvSpPr>
            <p:spPr>
              <a:xfrm>
                <a:off x="7266341" y="3607298"/>
                <a:ext cx="193802" cy="578691"/>
              </a:xfrm>
              <a:custGeom>
                <a:avLst/>
                <a:gdLst>
                  <a:gd name="connsiteX0" fmla="*/ 168674 w 193802"/>
                  <a:gd name="connsiteY0" fmla="*/ 578691 h 578691"/>
                  <a:gd name="connsiteX1" fmla="*/ 21855 w 193802"/>
                  <a:gd name="connsiteY1" fmla="*/ 0 h 578691"/>
                  <a:gd name="connsiteX2" fmla="*/ 168674 w 193802"/>
                  <a:gd name="connsiteY2" fmla="*/ 578691 h 57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3802" h="578691">
                    <a:moveTo>
                      <a:pt x="168674" y="578691"/>
                    </a:moveTo>
                    <a:cubicBezTo>
                      <a:pt x="232043" y="378876"/>
                      <a:pt x="172827" y="145437"/>
                      <a:pt x="21855" y="0"/>
                    </a:cubicBezTo>
                    <a:cubicBezTo>
                      <a:pt x="-39933" y="188481"/>
                      <a:pt x="35657" y="431559"/>
                      <a:pt x="168674" y="5786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37AE3BAC-6DC9-62C2-D707-E09544A63690}"/>
                  </a:ext>
                </a:extLst>
              </p:cNvPr>
              <p:cNvSpPr/>
              <p:nvPr/>
            </p:nvSpPr>
            <p:spPr>
              <a:xfrm>
                <a:off x="7137926" y="3973429"/>
                <a:ext cx="157632" cy="597027"/>
              </a:xfrm>
              <a:custGeom>
                <a:avLst/>
                <a:gdLst>
                  <a:gd name="connsiteX0" fmla="*/ 74775 w 157632"/>
                  <a:gd name="connsiteY0" fmla="*/ 597027 h 597027"/>
                  <a:gd name="connsiteX1" fmla="*/ 74641 w 157632"/>
                  <a:gd name="connsiteY1" fmla="*/ 0 h 597027"/>
                  <a:gd name="connsiteX2" fmla="*/ 74775 w 157632"/>
                  <a:gd name="connsiteY2" fmla="*/ 597027 h 59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632" h="597027">
                    <a:moveTo>
                      <a:pt x="74775" y="597027"/>
                    </a:moveTo>
                    <a:cubicBezTo>
                      <a:pt x="185303" y="418900"/>
                      <a:pt x="185246" y="178070"/>
                      <a:pt x="74641" y="0"/>
                    </a:cubicBezTo>
                    <a:cubicBezTo>
                      <a:pt x="-31562" y="167516"/>
                      <a:pt x="-18008" y="421720"/>
                      <a:pt x="74775" y="59702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F164E30B-023F-758C-DAF7-1982AD7DBCCC}"/>
                  </a:ext>
                </a:extLst>
              </p:cNvPr>
              <p:cNvSpPr/>
              <p:nvPr/>
            </p:nvSpPr>
            <p:spPr>
              <a:xfrm>
                <a:off x="7200766" y="4336319"/>
                <a:ext cx="550202" cy="244051"/>
              </a:xfrm>
              <a:custGeom>
                <a:avLst/>
                <a:gdLst>
                  <a:gd name="connsiteX0" fmla="*/ 0 w 550202"/>
                  <a:gd name="connsiteY0" fmla="*/ 237567 h 244051"/>
                  <a:gd name="connsiteX1" fmla="*/ 550202 w 550202"/>
                  <a:gd name="connsiteY1" fmla="*/ 5795 h 244051"/>
                  <a:gd name="connsiteX2" fmla="*/ 0 w 550202"/>
                  <a:gd name="connsiteY2" fmla="*/ 237567 h 24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0202" h="244051">
                    <a:moveTo>
                      <a:pt x="0" y="237567"/>
                    </a:moveTo>
                    <a:cubicBezTo>
                      <a:pt x="207055" y="270323"/>
                      <a:pt x="428997" y="176826"/>
                      <a:pt x="550202" y="5795"/>
                    </a:cubicBezTo>
                    <a:cubicBezTo>
                      <a:pt x="354597" y="-27095"/>
                      <a:pt x="125568" y="84024"/>
                      <a:pt x="0" y="23756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18AD12BD-DC3E-74A6-43C1-D026229B9F92}"/>
                  </a:ext>
                </a:extLst>
              </p:cNvPr>
              <p:cNvSpPr/>
              <p:nvPr/>
            </p:nvSpPr>
            <p:spPr>
              <a:xfrm>
                <a:off x="6888386" y="4336322"/>
                <a:ext cx="185552" cy="580625"/>
              </a:xfrm>
              <a:custGeom>
                <a:avLst/>
                <a:gdLst>
                  <a:gd name="connsiteX0" fmla="*/ 19153 w 185552"/>
                  <a:gd name="connsiteY0" fmla="*/ 580625 h 580625"/>
                  <a:gd name="connsiteX1" fmla="*/ 158142 w 185552"/>
                  <a:gd name="connsiteY1" fmla="*/ 0 h 580625"/>
                  <a:gd name="connsiteX2" fmla="*/ 19153 w 185552"/>
                  <a:gd name="connsiteY2" fmla="*/ 580625 h 58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552" h="580625">
                    <a:moveTo>
                      <a:pt x="19153" y="580625"/>
                    </a:moveTo>
                    <a:cubicBezTo>
                      <a:pt x="168143" y="433159"/>
                      <a:pt x="224207" y="198949"/>
                      <a:pt x="158142" y="0"/>
                    </a:cubicBezTo>
                    <a:cubicBezTo>
                      <a:pt x="15819" y="138160"/>
                      <a:pt x="-30234" y="388525"/>
                      <a:pt x="19153" y="58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ED0EE831-90DC-8A7B-BF6A-DF64C5C542C4}"/>
                  </a:ext>
                </a:extLst>
              </p:cNvPr>
              <p:cNvSpPr/>
              <p:nvPr/>
            </p:nvSpPr>
            <p:spPr>
              <a:xfrm>
                <a:off x="6906234" y="4773596"/>
                <a:ext cx="589064" cy="174343"/>
              </a:xfrm>
              <a:custGeom>
                <a:avLst/>
                <a:gdLst>
                  <a:gd name="connsiteX0" fmla="*/ 0 w 589064"/>
                  <a:gd name="connsiteY0" fmla="*/ 133198 h 174343"/>
                  <a:gd name="connsiteX1" fmla="*/ 589064 w 589064"/>
                  <a:gd name="connsiteY1" fmla="*/ 36024 h 174343"/>
                  <a:gd name="connsiteX2" fmla="*/ 0 w 589064"/>
                  <a:gd name="connsiteY2" fmla="*/ 133198 h 17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9064" h="174343">
                    <a:moveTo>
                      <a:pt x="0" y="133198"/>
                    </a:moveTo>
                    <a:cubicBezTo>
                      <a:pt x="193720" y="213303"/>
                      <a:pt x="431340" y="174098"/>
                      <a:pt x="589064" y="36024"/>
                    </a:cubicBezTo>
                    <a:cubicBezTo>
                      <a:pt x="406508" y="-41538"/>
                      <a:pt x="157887" y="13154"/>
                      <a:pt x="0" y="13319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349CC487-D7E0-494C-4B2B-AC0415BB5DE1}"/>
                  </a:ext>
                </a:extLst>
              </p:cNvPr>
              <p:cNvSpPr/>
              <p:nvPr/>
            </p:nvSpPr>
            <p:spPr>
              <a:xfrm>
                <a:off x="6596932" y="4570457"/>
                <a:ext cx="185551" cy="580624"/>
              </a:xfrm>
              <a:custGeom>
                <a:avLst/>
                <a:gdLst>
                  <a:gd name="connsiteX0" fmla="*/ 19151 w 185551"/>
                  <a:gd name="connsiteY0" fmla="*/ 580625 h 580624"/>
                  <a:gd name="connsiteX1" fmla="*/ 158140 w 185551"/>
                  <a:gd name="connsiteY1" fmla="*/ 0 h 580624"/>
                  <a:gd name="connsiteX2" fmla="*/ 19151 w 185551"/>
                  <a:gd name="connsiteY2" fmla="*/ 580625 h 58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551" h="580624">
                    <a:moveTo>
                      <a:pt x="19151" y="580625"/>
                    </a:moveTo>
                    <a:cubicBezTo>
                      <a:pt x="168141" y="433159"/>
                      <a:pt x="224206" y="198949"/>
                      <a:pt x="158140" y="0"/>
                    </a:cubicBezTo>
                    <a:cubicBezTo>
                      <a:pt x="15827" y="138160"/>
                      <a:pt x="-30236" y="388525"/>
                      <a:pt x="19151" y="58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AAD5B3EE-0AF3-4003-08DB-56A31E986B5C}"/>
                  </a:ext>
                </a:extLst>
              </p:cNvPr>
              <p:cNvSpPr/>
              <p:nvPr/>
            </p:nvSpPr>
            <p:spPr>
              <a:xfrm>
                <a:off x="6596938" y="5010569"/>
                <a:ext cx="589064" cy="174343"/>
              </a:xfrm>
              <a:custGeom>
                <a:avLst/>
                <a:gdLst>
                  <a:gd name="connsiteX0" fmla="*/ 0 w 589064"/>
                  <a:gd name="connsiteY0" fmla="*/ 133198 h 174343"/>
                  <a:gd name="connsiteX1" fmla="*/ 589064 w 589064"/>
                  <a:gd name="connsiteY1" fmla="*/ 36024 h 174343"/>
                  <a:gd name="connsiteX2" fmla="*/ 0 w 589064"/>
                  <a:gd name="connsiteY2" fmla="*/ 133198 h 17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9064" h="174343">
                    <a:moveTo>
                      <a:pt x="0" y="133198"/>
                    </a:moveTo>
                    <a:cubicBezTo>
                      <a:pt x="193719" y="213303"/>
                      <a:pt x="431340" y="174098"/>
                      <a:pt x="589064" y="36024"/>
                    </a:cubicBezTo>
                    <a:cubicBezTo>
                      <a:pt x="406508" y="-41538"/>
                      <a:pt x="157886" y="13154"/>
                      <a:pt x="0" y="13319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FDEA0650-7E86-7665-1729-DCFC2EE13476}"/>
                  </a:ext>
                </a:extLst>
              </p:cNvPr>
              <p:cNvSpPr/>
              <p:nvPr/>
            </p:nvSpPr>
            <p:spPr>
              <a:xfrm>
                <a:off x="6573954" y="2713529"/>
                <a:ext cx="1007915" cy="2446267"/>
              </a:xfrm>
              <a:custGeom>
                <a:avLst/>
                <a:gdLst>
                  <a:gd name="connsiteX0" fmla="*/ 4877 w 1007915"/>
                  <a:gd name="connsiteY0" fmla="*/ 2446268 h 2446267"/>
                  <a:gd name="connsiteX1" fmla="*/ 0 w 1007915"/>
                  <a:gd name="connsiteY1" fmla="*/ 2438086 h 2446267"/>
                  <a:gd name="connsiteX2" fmla="*/ 876443 w 1007915"/>
                  <a:gd name="connsiteY2" fmla="*/ 1378353 h 2446267"/>
                  <a:gd name="connsiteX3" fmla="*/ 882596 w 1007915"/>
                  <a:gd name="connsiteY3" fmla="*/ 3162 h 2446267"/>
                  <a:gd name="connsiteX4" fmla="*/ 891578 w 1007915"/>
                  <a:gd name="connsiteY4" fmla="*/ 0 h 2446267"/>
                  <a:gd name="connsiteX5" fmla="*/ 885397 w 1007915"/>
                  <a:gd name="connsiteY5" fmla="*/ 1381592 h 2446267"/>
                  <a:gd name="connsiteX6" fmla="*/ 4886 w 1007915"/>
                  <a:gd name="connsiteY6" fmla="*/ 2446268 h 244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7915" h="2446267">
                    <a:moveTo>
                      <a:pt x="4877" y="2446268"/>
                    </a:moveTo>
                    <a:lnTo>
                      <a:pt x="0" y="2438086"/>
                    </a:lnTo>
                    <a:cubicBezTo>
                      <a:pt x="404708" y="2197399"/>
                      <a:pt x="715975" y="1821056"/>
                      <a:pt x="876443" y="1378353"/>
                    </a:cubicBezTo>
                    <a:cubicBezTo>
                      <a:pt x="1036901" y="935660"/>
                      <a:pt x="1039083" y="447284"/>
                      <a:pt x="882596" y="3162"/>
                    </a:cubicBezTo>
                    <a:lnTo>
                      <a:pt x="891578" y="0"/>
                    </a:lnTo>
                    <a:cubicBezTo>
                      <a:pt x="1048798" y="446189"/>
                      <a:pt x="1046598" y="936851"/>
                      <a:pt x="885397" y="1381592"/>
                    </a:cubicBezTo>
                    <a:cubicBezTo>
                      <a:pt x="724186" y="1826352"/>
                      <a:pt x="411480" y="2204476"/>
                      <a:pt x="4886" y="24462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1" name="图形 2">
              <a:extLst>
                <a:ext uri="{FF2B5EF4-FFF2-40B4-BE49-F238E27FC236}">
                  <a16:creationId xmlns:a16="http://schemas.microsoft.com/office/drawing/2014/main" id="{EE158688-CE46-DACF-128C-D059F69849C0}"/>
                </a:ext>
              </a:extLst>
            </p:cNvPr>
            <p:cNvGrpSpPr/>
            <p:nvPr/>
          </p:nvGrpSpPr>
          <p:grpSpPr>
            <a:xfrm rot="19797891" flipH="1">
              <a:off x="1462972" y="1392478"/>
              <a:ext cx="1155463" cy="2511866"/>
              <a:chOff x="6573954" y="2329948"/>
              <a:chExt cx="1313288" cy="2854964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B87FD23-E7EA-D064-4E1A-2BEDDF3DED06}"/>
                  </a:ext>
                </a:extLst>
              </p:cNvPr>
              <p:cNvSpPr/>
              <p:nvPr/>
            </p:nvSpPr>
            <p:spPr>
              <a:xfrm>
                <a:off x="7410840" y="3827383"/>
                <a:ext cx="476393" cy="359844"/>
              </a:xfrm>
              <a:custGeom>
                <a:avLst/>
                <a:gdLst>
                  <a:gd name="connsiteX0" fmla="*/ 0 w 476393"/>
                  <a:gd name="connsiteY0" fmla="*/ 359845 h 359844"/>
                  <a:gd name="connsiteX1" fmla="*/ 476393 w 476393"/>
                  <a:gd name="connsiteY1" fmla="*/ 0 h 359844"/>
                  <a:gd name="connsiteX2" fmla="*/ 0 w 476393"/>
                  <a:gd name="connsiteY2" fmla="*/ 359845 h 35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393" h="359844">
                    <a:moveTo>
                      <a:pt x="0" y="359845"/>
                    </a:moveTo>
                    <a:cubicBezTo>
                      <a:pt x="208760" y="340728"/>
                      <a:pt x="400926" y="195567"/>
                      <a:pt x="476393" y="0"/>
                    </a:cubicBezTo>
                    <a:cubicBezTo>
                      <a:pt x="278702" y="16183"/>
                      <a:pt x="83992" y="180165"/>
                      <a:pt x="0" y="35984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6179FABE-AC2C-CEB2-F0CE-E5CA59DB4A8D}"/>
                  </a:ext>
                </a:extLst>
              </p:cNvPr>
              <p:cNvSpPr/>
              <p:nvPr/>
            </p:nvSpPr>
            <p:spPr>
              <a:xfrm>
                <a:off x="7286681" y="3199142"/>
                <a:ext cx="269987" cy="534809"/>
              </a:xfrm>
              <a:custGeom>
                <a:avLst/>
                <a:gdLst>
                  <a:gd name="connsiteX0" fmla="*/ 267625 w 269987"/>
                  <a:gd name="connsiteY0" fmla="*/ 534810 h 534809"/>
                  <a:gd name="connsiteX1" fmla="*/ 2249 w 269987"/>
                  <a:gd name="connsiteY1" fmla="*/ 0 h 534809"/>
                  <a:gd name="connsiteX2" fmla="*/ 267625 w 269987"/>
                  <a:gd name="connsiteY2" fmla="*/ 534810 h 53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9987" h="534809">
                    <a:moveTo>
                      <a:pt x="267625" y="534810"/>
                    </a:moveTo>
                    <a:cubicBezTo>
                      <a:pt x="287504" y="326126"/>
                      <a:pt x="180462" y="110395"/>
                      <a:pt x="2249" y="0"/>
                    </a:cubicBezTo>
                    <a:cubicBezTo>
                      <a:pt x="-18468" y="197263"/>
                      <a:pt x="106605" y="418986"/>
                      <a:pt x="267625" y="53481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CBB35181-8919-F1BC-475A-80B3A5D573EE}"/>
                  </a:ext>
                </a:extLst>
              </p:cNvPr>
              <p:cNvSpPr/>
              <p:nvPr/>
            </p:nvSpPr>
            <p:spPr>
              <a:xfrm>
                <a:off x="7548457" y="3237318"/>
                <a:ext cx="338785" cy="491604"/>
              </a:xfrm>
              <a:custGeom>
                <a:avLst/>
                <a:gdLst>
                  <a:gd name="connsiteX0" fmla="*/ 0 w 338785"/>
                  <a:gd name="connsiteY0" fmla="*/ 491604 h 491604"/>
                  <a:gd name="connsiteX1" fmla="*/ 338785 w 338785"/>
                  <a:gd name="connsiteY1" fmla="*/ 0 h 491604"/>
                  <a:gd name="connsiteX2" fmla="*/ 0 w 338785"/>
                  <a:gd name="connsiteY2" fmla="*/ 491604 h 49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8785" h="491604">
                    <a:moveTo>
                      <a:pt x="0" y="491604"/>
                    </a:moveTo>
                    <a:cubicBezTo>
                      <a:pt x="192100" y="407698"/>
                      <a:pt x="328765" y="209388"/>
                      <a:pt x="338785" y="0"/>
                    </a:cubicBezTo>
                    <a:cubicBezTo>
                      <a:pt x="156258" y="77629"/>
                      <a:pt x="23117" y="294608"/>
                      <a:pt x="0" y="49160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CA9E27C8-1F58-C083-FF75-273663DE5F7B}"/>
                  </a:ext>
                </a:extLst>
              </p:cNvPr>
              <p:cNvSpPr/>
              <p:nvPr/>
            </p:nvSpPr>
            <p:spPr>
              <a:xfrm>
                <a:off x="7200023" y="2812599"/>
                <a:ext cx="373942" cy="465420"/>
              </a:xfrm>
              <a:custGeom>
                <a:avLst/>
                <a:gdLst>
                  <a:gd name="connsiteX0" fmla="*/ 373942 w 373942"/>
                  <a:gd name="connsiteY0" fmla="*/ 465420 h 465420"/>
                  <a:gd name="connsiteX1" fmla="*/ 0 w 373942"/>
                  <a:gd name="connsiteY1" fmla="*/ 0 h 465420"/>
                  <a:gd name="connsiteX2" fmla="*/ 373942 w 373942"/>
                  <a:gd name="connsiteY2" fmla="*/ 465420 h 46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3942" h="465420">
                    <a:moveTo>
                      <a:pt x="373942" y="465420"/>
                    </a:moveTo>
                    <a:cubicBezTo>
                      <a:pt x="348587" y="257327"/>
                      <a:pt x="197749" y="69590"/>
                      <a:pt x="0" y="0"/>
                    </a:cubicBezTo>
                    <a:cubicBezTo>
                      <a:pt x="22088" y="197120"/>
                      <a:pt x="191824" y="386829"/>
                      <a:pt x="373942" y="46542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90349883-6B4D-5256-5856-3813F8E08187}"/>
                  </a:ext>
                </a:extLst>
              </p:cNvPr>
              <p:cNvSpPr/>
              <p:nvPr/>
            </p:nvSpPr>
            <p:spPr>
              <a:xfrm>
                <a:off x="7573964" y="2731303"/>
                <a:ext cx="235737" cy="552840"/>
              </a:xfrm>
              <a:custGeom>
                <a:avLst/>
                <a:gdLst>
                  <a:gd name="connsiteX0" fmla="*/ 2840 w 235737"/>
                  <a:gd name="connsiteY0" fmla="*/ 552841 h 552840"/>
                  <a:gd name="connsiteX1" fmla="*/ 228259 w 235737"/>
                  <a:gd name="connsiteY1" fmla="*/ 0 h 552840"/>
                  <a:gd name="connsiteX2" fmla="*/ 2840 w 235737"/>
                  <a:gd name="connsiteY2" fmla="*/ 552841 h 552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5737" h="552840">
                    <a:moveTo>
                      <a:pt x="2840" y="552841"/>
                    </a:moveTo>
                    <a:cubicBezTo>
                      <a:pt x="172470" y="429673"/>
                      <a:pt x="263396" y="206664"/>
                      <a:pt x="228259" y="0"/>
                    </a:cubicBezTo>
                    <a:cubicBezTo>
                      <a:pt x="66638" y="114986"/>
                      <a:pt x="-16848" y="355473"/>
                      <a:pt x="2840" y="55284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C06B30CA-15D3-E64E-1C77-E2ABC353E7FA}"/>
                  </a:ext>
                </a:extLst>
              </p:cNvPr>
              <p:cNvSpPr/>
              <p:nvPr/>
            </p:nvSpPr>
            <p:spPr>
              <a:xfrm>
                <a:off x="7296393" y="2329948"/>
                <a:ext cx="228890" cy="559003"/>
              </a:xfrm>
              <a:custGeom>
                <a:avLst/>
                <a:gdLst>
                  <a:gd name="connsiteX0" fmla="*/ 218660 w 228890"/>
                  <a:gd name="connsiteY0" fmla="*/ 559003 h 559003"/>
                  <a:gd name="connsiteX1" fmla="*/ 8996 w 228890"/>
                  <a:gd name="connsiteY1" fmla="*/ 0 h 559003"/>
                  <a:gd name="connsiteX2" fmla="*/ 218660 w 228890"/>
                  <a:gd name="connsiteY2" fmla="*/ 559003 h 559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8890" h="559003">
                    <a:moveTo>
                      <a:pt x="218660" y="559003"/>
                    </a:moveTo>
                    <a:cubicBezTo>
                      <a:pt x="259636" y="353416"/>
                      <a:pt x="175064" y="127930"/>
                      <a:pt x="8996" y="0"/>
                    </a:cubicBezTo>
                    <a:cubicBezTo>
                      <a:pt x="-31657" y="194139"/>
                      <a:pt x="70241" y="427415"/>
                      <a:pt x="218660" y="55900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95BEE60E-41A9-F935-013B-A344EE06A879}"/>
                  </a:ext>
                </a:extLst>
              </p:cNvPr>
              <p:cNvSpPr/>
              <p:nvPr/>
            </p:nvSpPr>
            <p:spPr>
              <a:xfrm>
                <a:off x="7266341" y="3607298"/>
                <a:ext cx="193802" cy="578691"/>
              </a:xfrm>
              <a:custGeom>
                <a:avLst/>
                <a:gdLst>
                  <a:gd name="connsiteX0" fmla="*/ 168674 w 193802"/>
                  <a:gd name="connsiteY0" fmla="*/ 578691 h 578691"/>
                  <a:gd name="connsiteX1" fmla="*/ 21855 w 193802"/>
                  <a:gd name="connsiteY1" fmla="*/ 0 h 578691"/>
                  <a:gd name="connsiteX2" fmla="*/ 168674 w 193802"/>
                  <a:gd name="connsiteY2" fmla="*/ 578691 h 57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3802" h="578691">
                    <a:moveTo>
                      <a:pt x="168674" y="578691"/>
                    </a:moveTo>
                    <a:cubicBezTo>
                      <a:pt x="232043" y="378876"/>
                      <a:pt x="172827" y="145437"/>
                      <a:pt x="21855" y="0"/>
                    </a:cubicBezTo>
                    <a:cubicBezTo>
                      <a:pt x="-39933" y="188481"/>
                      <a:pt x="35657" y="431559"/>
                      <a:pt x="168674" y="5786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9BC3103A-0D3A-457E-762E-C5B5BA780BB5}"/>
                  </a:ext>
                </a:extLst>
              </p:cNvPr>
              <p:cNvSpPr/>
              <p:nvPr/>
            </p:nvSpPr>
            <p:spPr>
              <a:xfrm>
                <a:off x="7137926" y="3973429"/>
                <a:ext cx="157632" cy="597027"/>
              </a:xfrm>
              <a:custGeom>
                <a:avLst/>
                <a:gdLst>
                  <a:gd name="connsiteX0" fmla="*/ 74775 w 157632"/>
                  <a:gd name="connsiteY0" fmla="*/ 597027 h 597027"/>
                  <a:gd name="connsiteX1" fmla="*/ 74641 w 157632"/>
                  <a:gd name="connsiteY1" fmla="*/ 0 h 597027"/>
                  <a:gd name="connsiteX2" fmla="*/ 74775 w 157632"/>
                  <a:gd name="connsiteY2" fmla="*/ 597027 h 59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632" h="597027">
                    <a:moveTo>
                      <a:pt x="74775" y="597027"/>
                    </a:moveTo>
                    <a:cubicBezTo>
                      <a:pt x="185303" y="418900"/>
                      <a:pt x="185246" y="178070"/>
                      <a:pt x="74641" y="0"/>
                    </a:cubicBezTo>
                    <a:cubicBezTo>
                      <a:pt x="-31562" y="167516"/>
                      <a:pt x="-18008" y="421720"/>
                      <a:pt x="74775" y="59702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730BCCE-5A1C-6457-2FB2-6D3BBBE0884C}"/>
                  </a:ext>
                </a:extLst>
              </p:cNvPr>
              <p:cNvSpPr/>
              <p:nvPr/>
            </p:nvSpPr>
            <p:spPr>
              <a:xfrm>
                <a:off x="7200766" y="4336319"/>
                <a:ext cx="550202" cy="244051"/>
              </a:xfrm>
              <a:custGeom>
                <a:avLst/>
                <a:gdLst>
                  <a:gd name="connsiteX0" fmla="*/ 0 w 550202"/>
                  <a:gd name="connsiteY0" fmla="*/ 237567 h 244051"/>
                  <a:gd name="connsiteX1" fmla="*/ 550202 w 550202"/>
                  <a:gd name="connsiteY1" fmla="*/ 5795 h 244051"/>
                  <a:gd name="connsiteX2" fmla="*/ 0 w 550202"/>
                  <a:gd name="connsiteY2" fmla="*/ 237567 h 24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0202" h="244051">
                    <a:moveTo>
                      <a:pt x="0" y="237567"/>
                    </a:moveTo>
                    <a:cubicBezTo>
                      <a:pt x="207055" y="270323"/>
                      <a:pt x="428997" y="176826"/>
                      <a:pt x="550202" y="5795"/>
                    </a:cubicBezTo>
                    <a:cubicBezTo>
                      <a:pt x="354597" y="-27095"/>
                      <a:pt x="125568" y="84024"/>
                      <a:pt x="0" y="23756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BB18E035-E626-576C-CBA7-B9DAD776AE44}"/>
                  </a:ext>
                </a:extLst>
              </p:cNvPr>
              <p:cNvSpPr/>
              <p:nvPr/>
            </p:nvSpPr>
            <p:spPr>
              <a:xfrm>
                <a:off x="6888386" y="4336322"/>
                <a:ext cx="185552" cy="580625"/>
              </a:xfrm>
              <a:custGeom>
                <a:avLst/>
                <a:gdLst>
                  <a:gd name="connsiteX0" fmla="*/ 19153 w 185552"/>
                  <a:gd name="connsiteY0" fmla="*/ 580625 h 580625"/>
                  <a:gd name="connsiteX1" fmla="*/ 158142 w 185552"/>
                  <a:gd name="connsiteY1" fmla="*/ 0 h 580625"/>
                  <a:gd name="connsiteX2" fmla="*/ 19153 w 185552"/>
                  <a:gd name="connsiteY2" fmla="*/ 580625 h 58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552" h="580625">
                    <a:moveTo>
                      <a:pt x="19153" y="580625"/>
                    </a:moveTo>
                    <a:cubicBezTo>
                      <a:pt x="168143" y="433159"/>
                      <a:pt x="224207" y="198949"/>
                      <a:pt x="158142" y="0"/>
                    </a:cubicBezTo>
                    <a:cubicBezTo>
                      <a:pt x="15819" y="138160"/>
                      <a:pt x="-30234" y="388525"/>
                      <a:pt x="19153" y="58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DCFBBFD5-93B4-A741-74BD-214E8B1718AC}"/>
                  </a:ext>
                </a:extLst>
              </p:cNvPr>
              <p:cNvSpPr/>
              <p:nvPr/>
            </p:nvSpPr>
            <p:spPr>
              <a:xfrm>
                <a:off x="6906234" y="4773596"/>
                <a:ext cx="589064" cy="174343"/>
              </a:xfrm>
              <a:custGeom>
                <a:avLst/>
                <a:gdLst>
                  <a:gd name="connsiteX0" fmla="*/ 0 w 589064"/>
                  <a:gd name="connsiteY0" fmla="*/ 133198 h 174343"/>
                  <a:gd name="connsiteX1" fmla="*/ 589064 w 589064"/>
                  <a:gd name="connsiteY1" fmla="*/ 36024 h 174343"/>
                  <a:gd name="connsiteX2" fmla="*/ 0 w 589064"/>
                  <a:gd name="connsiteY2" fmla="*/ 133198 h 17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9064" h="174343">
                    <a:moveTo>
                      <a:pt x="0" y="133198"/>
                    </a:moveTo>
                    <a:cubicBezTo>
                      <a:pt x="193720" y="213303"/>
                      <a:pt x="431340" y="174098"/>
                      <a:pt x="589064" y="36024"/>
                    </a:cubicBezTo>
                    <a:cubicBezTo>
                      <a:pt x="406508" y="-41538"/>
                      <a:pt x="157887" y="13154"/>
                      <a:pt x="0" y="13319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15314F1-9460-0BDF-0A79-C72BC2DB0BB0}"/>
                  </a:ext>
                </a:extLst>
              </p:cNvPr>
              <p:cNvSpPr/>
              <p:nvPr/>
            </p:nvSpPr>
            <p:spPr>
              <a:xfrm>
                <a:off x="6596932" y="4570457"/>
                <a:ext cx="185551" cy="580624"/>
              </a:xfrm>
              <a:custGeom>
                <a:avLst/>
                <a:gdLst>
                  <a:gd name="connsiteX0" fmla="*/ 19151 w 185551"/>
                  <a:gd name="connsiteY0" fmla="*/ 580625 h 580624"/>
                  <a:gd name="connsiteX1" fmla="*/ 158140 w 185551"/>
                  <a:gd name="connsiteY1" fmla="*/ 0 h 580624"/>
                  <a:gd name="connsiteX2" fmla="*/ 19151 w 185551"/>
                  <a:gd name="connsiteY2" fmla="*/ 580625 h 58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5551" h="580624">
                    <a:moveTo>
                      <a:pt x="19151" y="580625"/>
                    </a:moveTo>
                    <a:cubicBezTo>
                      <a:pt x="168141" y="433159"/>
                      <a:pt x="224206" y="198949"/>
                      <a:pt x="158140" y="0"/>
                    </a:cubicBezTo>
                    <a:cubicBezTo>
                      <a:pt x="15827" y="138160"/>
                      <a:pt x="-30236" y="388525"/>
                      <a:pt x="19151" y="5806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B05C7620-0D9D-E93D-8E73-D7FA890F5F72}"/>
                  </a:ext>
                </a:extLst>
              </p:cNvPr>
              <p:cNvSpPr/>
              <p:nvPr/>
            </p:nvSpPr>
            <p:spPr>
              <a:xfrm>
                <a:off x="6596938" y="5010569"/>
                <a:ext cx="589064" cy="174343"/>
              </a:xfrm>
              <a:custGeom>
                <a:avLst/>
                <a:gdLst>
                  <a:gd name="connsiteX0" fmla="*/ 0 w 589064"/>
                  <a:gd name="connsiteY0" fmla="*/ 133198 h 174343"/>
                  <a:gd name="connsiteX1" fmla="*/ 589064 w 589064"/>
                  <a:gd name="connsiteY1" fmla="*/ 36024 h 174343"/>
                  <a:gd name="connsiteX2" fmla="*/ 0 w 589064"/>
                  <a:gd name="connsiteY2" fmla="*/ 133198 h 17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9064" h="174343">
                    <a:moveTo>
                      <a:pt x="0" y="133198"/>
                    </a:moveTo>
                    <a:cubicBezTo>
                      <a:pt x="193719" y="213303"/>
                      <a:pt x="431340" y="174098"/>
                      <a:pt x="589064" y="36024"/>
                    </a:cubicBezTo>
                    <a:cubicBezTo>
                      <a:pt x="406508" y="-41538"/>
                      <a:pt x="157886" y="13154"/>
                      <a:pt x="0" y="13319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83D68A5E-683A-DEE1-A147-DA4B70031881}"/>
                  </a:ext>
                </a:extLst>
              </p:cNvPr>
              <p:cNvSpPr/>
              <p:nvPr/>
            </p:nvSpPr>
            <p:spPr>
              <a:xfrm>
                <a:off x="6573954" y="2713529"/>
                <a:ext cx="1007915" cy="2446267"/>
              </a:xfrm>
              <a:custGeom>
                <a:avLst/>
                <a:gdLst>
                  <a:gd name="connsiteX0" fmla="*/ 4877 w 1007915"/>
                  <a:gd name="connsiteY0" fmla="*/ 2446268 h 2446267"/>
                  <a:gd name="connsiteX1" fmla="*/ 0 w 1007915"/>
                  <a:gd name="connsiteY1" fmla="*/ 2438086 h 2446267"/>
                  <a:gd name="connsiteX2" fmla="*/ 876443 w 1007915"/>
                  <a:gd name="connsiteY2" fmla="*/ 1378353 h 2446267"/>
                  <a:gd name="connsiteX3" fmla="*/ 882596 w 1007915"/>
                  <a:gd name="connsiteY3" fmla="*/ 3162 h 2446267"/>
                  <a:gd name="connsiteX4" fmla="*/ 891578 w 1007915"/>
                  <a:gd name="connsiteY4" fmla="*/ 0 h 2446267"/>
                  <a:gd name="connsiteX5" fmla="*/ 885397 w 1007915"/>
                  <a:gd name="connsiteY5" fmla="*/ 1381592 h 2446267"/>
                  <a:gd name="connsiteX6" fmla="*/ 4886 w 1007915"/>
                  <a:gd name="connsiteY6" fmla="*/ 2446268 h 244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7915" h="2446267">
                    <a:moveTo>
                      <a:pt x="4877" y="2446268"/>
                    </a:moveTo>
                    <a:lnTo>
                      <a:pt x="0" y="2438086"/>
                    </a:lnTo>
                    <a:cubicBezTo>
                      <a:pt x="404708" y="2197399"/>
                      <a:pt x="715975" y="1821056"/>
                      <a:pt x="876443" y="1378353"/>
                    </a:cubicBezTo>
                    <a:cubicBezTo>
                      <a:pt x="1036901" y="935660"/>
                      <a:pt x="1039083" y="447284"/>
                      <a:pt x="882596" y="3162"/>
                    </a:cubicBezTo>
                    <a:lnTo>
                      <a:pt x="891578" y="0"/>
                    </a:lnTo>
                    <a:cubicBezTo>
                      <a:pt x="1048798" y="446189"/>
                      <a:pt x="1046598" y="936851"/>
                      <a:pt x="885397" y="1381592"/>
                    </a:cubicBezTo>
                    <a:cubicBezTo>
                      <a:pt x="724186" y="1826352"/>
                      <a:pt x="411480" y="2204476"/>
                      <a:pt x="4886" y="24462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2928591" y="205500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阿里妈妈东方大楷" pitchFamily="2" charset="-122"/>
                <a:ea typeface="阿里妈妈东方大楷" pitchFamily="2" charset="-122"/>
              </a:rPr>
              <a:t>毕业论文答辩模板</a:t>
            </a:r>
          </a:p>
        </p:txBody>
      </p: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3179CB0A-4421-496D-BE04-F07F8B8ED1A2}"/>
              </a:ext>
            </a:extLst>
          </p:cNvPr>
          <p:cNvGrpSpPr/>
          <p:nvPr/>
        </p:nvGrpSpPr>
        <p:grpSpPr>
          <a:xfrm>
            <a:off x="3089529" y="5379963"/>
            <a:ext cx="6018070" cy="320193"/>
            <a:chOff x="2608890" y="5894793"/>
            <a:chExt cx="6018070" cy="320193"/>
          </a:xfrm>
        </p:grpSpPr>
        <p:grpSp>
          <p:nvGrpSpPr>
            <p:cNvPr id="502" name="组合 501">
              <a:extLst>
                <a:ext uri="{FF2B5EF4-FFF2-40B4-BE49-F238E27FC236}">
                  <a16:creationId xmlns:a16="http://schemas.microsoft.com/office/drawing/2014/main" id="{B9052F79-185D-FD6B-5CF9-EF56A96FB2FC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09" name="文本框 508">
                <a:extLst>
                  <a:ext uri="{FF2B5EF4-FFF2-40B4-BE49-F238E27FC236}">
                    <a16:creationId xmlns:a16="http://schemas.microsoft.com/office/drawing/2014/main" id="{16D5D903-2A74-F495-EC6E-7C33770089B1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10" name="graduate_57239">
                <a:extLst>
                  <a:ext uri="{FF2B5EF4-FFF2-40B4-BE49-F238E27FC236}">
                    <a16:creationId xmlns:a16="http://schemas.microsoft.com/office/drawing/2014/main" id="{2545E9FF-FBAB-4410-3D8E-C0A9416148E2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503" name="组合 502">
              <a:extLst>
                <a:ext uri="{FF2B5EF4-FFF2-40B4-BE49-F238E27FC236}">
                  <a16:creationId xmlns:a16="http://schemas.microsoft.com/office/drawing/2014/main" id="{18DD14EF-7131-6D33-8B17-C4CDDD883211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07" name="university-teacher_65684">
                <a:extLst>
                  <a:ext uri="{FF2B5EF4-FFF2-40B4-BE49-F238E27FC236}">
                    <a16:creationId xmlns:a16="http://schemas.microsoft.com/office/drawing/2014/main" id="{C7124504-C233-9F02-BF61-C36F95976CDC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8" name="文本框 507">
                <a:extLst>
                  <a:ext uri="{FF2B5EF4-FFF2-40B4-BE49-F238E27FC236}">
                    <a16:creationId xmlns:a16="http://schemas.microsoft.com/office/drawing/2014/main" id="{E270DE94-3152-D645-63F4-60500204D0AF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504" name="组合 503">
              <a:extLst>
                <a:ext uri="{FF2B5EF4-FFF2-40B4-BE49-F238E27FC236}">
                  <a16:creationId xmlns:a16="http://schemas.microsoft.com/office/drawing/2014/main" id="{9C7D73F2-F4E6-BB4D-1D2B-C1577C7C3A2B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05" name="文本框 504">
                <a:extLst>
                  <a:ext uri="{FF2B5EF4-FFF2-40B4-BE49-F238E27FC236}">
                    <a16:creationId xmlns:a16="http://schemas.microsoft.com/office/drawing/2014/main" id="{B924710F-5382-48C0-2056-995210EAFC64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2024.03.28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06" name="watch_346578">
                <a:extLst>
                  <a:ext uri="{FF2B5EF4-FFF2-40B4-BE49-F238E27FC236}">
                    <a16:creationId xmlns:a16="http://schemas.microsoft.com/office/drawing/2014/main" id="{1A73208D-9C48-D21A-A19D-1A16CAE929AF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511" name="文本框 510">
            <a:extLst>
              <a:ext uri="{FF2B5EF4-FFF2-40B4-BE49-F238E27FC236}">
                <a16:creationId xmlns:a16="http://schemas.microsoft.com/office/drawing/2014/main" id="{85FF11FB-D053-862B-1DD0-C26BD454DD5F}"/>
              </a:ext>
            </a:extLst>
          </p:cNvPr>
          <p:cNvSpPr txBox="1"/>
          <p:nvPr/>
        </p:nvSpPr>
        <p:spPr>
          <a:xfrm>
            <a:off x="3543300" y="4338456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12" name="组合 511">
            <a:extLst>
              <a:ext uri="{FF2B5EF4-FFF2-40B4-BE49-F238E27FC236}">
                <a16:creationId xmlns:a16="http://schemas.microsoft.com/office/drawing/2014/main" id="{CF335EFF-3950-D8E0-8CA1-829D2A7D1F6C}"/>
              </a:ext>
            </a:extLst>
          </p:cNvPr>
          <p:cNvGrpSpPr/>
          <p:nvPr/>
        </p:nvGrpSpPr>
        <p:grpSpPr>
          <a:xfrm>
            <a:off x="3263918" y="3499403"/>
            <a:ext cx="5664164" cy="486653"/>
            <a:chOff x="3263918" y="3255931"/>
            <a:chExt cx="5664164" cy="486653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3263918" y="3255931"/>
              <a:ext cx="5664164" cy="4866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文本框 513">
              <a:extLst>
                <a:ext uri="{FF2B5EF4-FFF2-40B4-BE49-F238E27FC236}">
                  <a16:creationId xmlns:a16="http://schemas.microsoft.com/office/drawing/2014/main" id="{61315F61-9AEE-45C6-0612-0689EEA25616}"/>
                </a:ext>
              </a:extLst>
            </p:cNvPr>
            <p:cNvSpPr txBox="1"/>
            <p:nvPr/>
          </p:nvSpPr>
          <p:spPr>
            <a:xfrm>
              <a:off x="3972154" y="3332148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论文答辩 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学术汇报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开题报告 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学生通用</a:t>
              </a:r>
            </a:p>
          </p:txBody>
        </p:sp>
      </p:grpSp>
      <p:grpSp>
        <p:nvGrpSpPr>
          <p:cNvPr id="515" name="组合 514" descr="D:\51PPT模板网\51pptmoban.com\图片.jpg">
            <a:extLst>
              <a:ext uri="{FF2B5EF4-FFF2-40B4-BE49-F238E27FC236}">
                <a16:creationId xmlns:a16="http://schemas.microsoft.com/office/drawing/2014/main" id="{11F42F65-7CB8-B3B1-8A7B-3836F6990674}"/>
              </a:ext>
            </a:extLst>
          </p:cNvPr>
          <p:cNvGrpSpPr/>
          <p:nvPr/>
        </p:nvGrpSpPr>
        <p:grpSpPr>
          <a:xfrm>
            <a:off x="4876619" y="1033399"/>
            <a:ext cx="2317026" cy="812756"/>
            <a:chOff x="4719753" y="720468"/>
            <a:chExt cx="2657310" cy="932120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3A3E1F91-CEBA-5B96-B323-2B5AAA99A0B1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50012B42-F2FB-D6E9-846B-F043872945E7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8CC422B1-15B4-685C-0F8E-4A7A7F854DD4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3" name="组合 522">
                <a:extLst>
                  <a:ext uri="{FF2B5EF4-FFF2-40B4-BE49-F238E27FC236}">
                    <a16:creationId xmlns:a16="http://schemas.microsoft.com/office/drawing/2014/main" id="{68F38D01-B6A4-686F-82A0-667F28AEFC56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AB0B736D-4200-C110-5143-942A10B9CCB8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41" name="组合 540">
                  <a:extLst>
                    <a:ext uri="{FF2B5EF4-FFF2-40B4-BE49-F238E27FC236}">
                      <a16:creationId xmlns:a16="http://schemas.microsoft.com/office/drawing/2014/main" id="{F673AF57-7CF7-1F21-D0D1-7AF6290E4E9A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542" name="任意多边形: 形状 541">
                    <a:extLst>
                      <a:ext uri="{FF2B5EF4-FFF2-40B4-BE49-F238E27FC236}">
                        <a16:creationId xmlns:a16="http://schemas.microsoft.com/office/drawing/2014/main" id="{91F362D9-0F98-6870-7A88-463797AA567F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任意多边形: 形状 542">
                    <a:extLst>
                      <a:ext uri="{FF2B5EF4-FFF2-40B4-BE49-F238E27FC236}">
                        <a16:creationId xmlns:a16="http://schemas.microsoft.com/office/drawing/2014/main" id="{F732CC2B-4570-D7E0-8A1F-F20DB7AEE48F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24" name="组合 523">
                <a:extLst>
                  <a:ext uri="{FF2B5EF4-FFF2-40B4-BE49-F238E27FC236}">
                    <a16:creationId xmlns:a16="http://schemas.microsoft.com/office/drawing/2014/main" id="{35C3C20D-D015-3A4F-2D29-2F8A05531B4B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5579DC47-0864-9FE3-9490-ECBFD02F706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EDC98969-8AA2-B85E-F575-640222CC1E68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5" name="文本框-50_矢量">
                <a:extLst>
                  <a:ext uri="{FF2B5EF4-FFF2-40B4-BE49-F238E27FC236}">
                    <a16:creationId xmlns:a16="http://schemas.microsoft.com/office/drawing/2014/main" id="{02C0E644-797D-90D6-8667-915F048E76D7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526" name="文本框 525">
                  <a:extLst>
                    <a:ext uri="{FF2B5EF4-FFF2-40B4-BE49-F238E27FC236}">
                      <a16:creationId xmlns:a16="http://schemas.microsoft.com/office/drawing/2014/main" id="{F212690A-A66D-3122-BFE0-DFBA91F504E3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7" name="文本框 526">
                  <a:extLst>
                    <a:ext uri="{FF2B5EF4-FFF2-40B4-BE49-F238E27FC236}">
                      <a16:creationId xmlns:a16="http://schemas.microsoft.com/office/drawing/2014/main" id="{AACA90AF-D309-CDCF-C3D9-0A2DF3AF0708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8" name="文本框 527">
                  <a:extLst>
                    <a:ext uri="{FF2B5EF4-FFF2-40B4-BE49-F238E27FC236}">
                      <a16:creationId xmlns:a16="http://schemas.microsoft.com/office/drawing/2014/main" id="{CDBF2D79-91FB-441D-EC3E-E386BAE9CA24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9" name="文本框 528">
                  <a:extLst>
                    <a:ext uri="{FF2B5EF4-FFF2-40B4-BE49-F238E27FC236}">
                      <a16:creationId xmlns:a16="http://schemas.microsoft.com/office/drawing/2014/main" id="{84F0321F-FD6B-1871-9047-BB0702309D79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0" name="文本框 529">
                  <a:extLst>
                    <a:ext uri="{FF2B5EF4-FFF2-40B4-BE49-F238E27FC236}">
                      <a16:creationId xmlns:a16="http://schemas.microsoft.com/office/drawing/2014/main" id="{23B9C6CA-A52E-10E3-9EFD-7CFE8088CB4D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1" name="文本框 530">
                  <a:extLst>
                    <a:ext uri="{FF2B5EF4-FFF2-40B4-BE49-F238E27FC236}">
                      <a16:creationId xmlns:a16="http://schemas.microsoft.com/office/drawing/2014/main" id="{8D7F2BA4-8486-915B-701D-28CD73A8F1B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2" name="文本框 531">
                  <a:extLst>
                    <a:ext uri="{FF2B5EF4-FFF2-40B4-BE49-F238E27FC236}">
                      <a16:creationId xmlns:a16="http://schemas.microsoft.com/office/drawing/2014/main" id="{EDA32A58-E4AB-416D-DBEF-B4B5ADF4D982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3" name="文本框 532">
                  <a:extLst>
                    <a:ext uri="{FF2B5EF4-FFF2-40B4-BE49-F238E27FC236}">
                      <a16:creationId xmlns:a16="http://schemas.microsoft.com/office/drawing/2014/main" id="{86614CCC-C8E9-07CA-B141-7BA12CA21EBD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4" name="文本框 533">
                  <a:extLst>
                    <a:ext uri="{FF2B5EF4-FFF2-40B4-BE49-F238E27FC236}">
                      <a16:creationId xmlns:a16="http://schemas.microsoft.com/office/drawing/2014/main" id="{759046F9-99C4-CFF5-BC08-562819FFE010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5" name="文本框 534">
                  <a:extLst>
                    <a:ext uri="{FF2B5EF4-FFF2-40B4-BE49-F238E27FC236}">
                      <a16:creationId xmlns:a16="http://schemas.microsoft.com/office/drawing/2014/main" id="{4E676019-31D6-4247-2F0F-BCC0E1A9893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6" name="文本框 535">
                  <a:extLst>
                    <a:ext uri="{FF2B5EF4-FFF2-40B4-BE49-F238E27FC236}">
                      <a16:creationId xmlns:a16="http://schemas.microsoft.com/office/drawing/2014/main" id="{A594E40E-78B6-F377-35C7-B2B3030AC68B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7" name="文本框 536">
                  <a:extLst>
                    <a:ext uri="{FF2B5EF4-FFF2-40B4-BE49-F238E27FC236}">
                      <a16:creationId xmlns:a16="http://schemas.microsoft.com/office/drawing/2014/main" id="{1602AD4A-EBD0-FF5C-AD5D-F1545F55A8F7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517" name="组合 516">
              <a:extLst>
                <a:ext uri="{FF2B5EF4-FFF2-40B4-BE49-F238E27FC236}">
                  <a16:creationId xmlns:a16="http://schemas.microsoft.com/office/drawing/2014/main" id="{2E567AB2-DE4F-78B1-5B36-54F20847AB99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518" name="椭圆 517">
                <a:extLst>
                  <a:ext uri="{FF2B5EF4-FFF2-40B4-BE49-F238E27FC236}">
                    <a16:creationId xmlns:a16="http://schemas.microsoft.com/office/drawing/2014/main" id="{3B271974-E00F-2CCA-89C6-C60C2271BE21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>
                <a:extLst>
                  <a:ext uri="{FF2B5EF4-FFF2-40B4-BE49-F238E27FC236}">
                    <a16:creationId xmlns:a16="http://schemas.microsoft.com/office/drawing/2014/main" id="{BE720949-DB26-5356-B1AA-93DE01188F2D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school-building_46763">
                <a:extLst>
                  <a:ext uri="{FF2B5EF4-FFF2-40B4-BE49-F238E27FC236}">
                    <a16:creationId xmlns:a16="http://schemas.microsoft.com/office/drawing/2014/main" id="{0E21891C-D0AB-244B-7F87-F17389F432E7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03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 descr="D:\51PPT模板网\51pptmoban.com\图片.jpg">
            <a:extLst>
              <a:ext uri="{FF2B5EF4-FFF2-40B4-BE49-F238E27FC236}">
                <a16:creationId xmlns:a16="http://schemas.microsoft.com/office/drawing/2014/main" id="{A4A95DC7-B5E6-BC7D-4C18-1B192739A563}"/>
              </a:ext>
            </a:extLst>
          </p:cNvPr>
          <p:cNvSpPr/>
          <p:nvPr/>
        </p:nvSpPr>
        <p:spPr bwMode="auto">
          <a:xfrm>
            <a:off x="7788694" y="1466548"/>
            <a:ext cx="3561152" cy="1875367"/>
          </a:xfrm>
          <a:prstGeom prst="roundRect">
            <a:avLst>
              <a:gd name="adj" fmla="val 8154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研究过程简介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146C86B-2B35-05D7-79EF-8BFD440F73CB}"/>
              </a:ext>
            </a:extLst>
          </p:cNvPr>
          <p:cNvSpPr>
            <a:spLocks/>
          </p:cNvSpPr>
          <p:nvPr/>
        </p:nvSpPr>
        <p:spPr bwMode="auto">
          <a:xfrm flipH="1">
            <a:off x="842154" y="1477886"/>
            <a:ext cx="6711904" cy="1848257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" name="Freeform 212">
            <a:extLst>
              <a:ext uri="{FF2B5EF4-FFF2-40B4-BE49-F238E27FC236}">
                <a16:creationId xmlns:a16="http://schemas.microsoft.com/office/drawing/2014/main" id="{60CD3C69-D0F9-5AAF-5AEA-8C78526B5485}"/>
              </a:ext>
            </a:extLst>
          </p:cNvPr>
          <p:cNvSpPr>
            <a:spLocks/>
          </p:cNvSpPr>
          <p:nvPr/>
        </p:nvSpPr>
        <p:spPr bwMode="auto">
          <a:xfrm flipH="1">
            <a:off x="839788" y="1466548"/>
            <a:ext cx="6533346" cy="1610572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F3777D9A-7537-DED5-A10C-C6D8C63475E7}"/>
              </a:ext>
            </a:extLst>
          </p:cNvPr>
          <p:cNvSpPr>
            <a:spLocks/>
          </p:cNvSpPr>
          <p:nvPr/>
        </p:nvSpPr>
        <p:spPr bwMode="auto">
          <a:xfrm>
            <a:off x="4637944" y="3702856"/>
            <a:ext cx="6711904" cy="1848257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Freeform 212">
            <a:extLst>
              <a:ext uri="{FF2B5EF4-FFF2-40B4-BE49-F238E27FC236}">
                <a16:creationId xmlns:a16="http://schemas.microsoft.com/office/drawing/2014/main" id="{A0E3CF82-5E6A-CA89-0919-9913692B2930}"/>
              </a:ext>
            </a:extLst>
          </p:cNvPr>
          <p:cNvSpPr>
            <a:spLocks/>
          </p:cNvSpPr>
          <p:nvPr/>
        </p:nvSpPr>
        <p:spPr bwMode="auto">
          <a:xfrm>
            <a:off x="4818867" y="3699308"/>
            <a:ext cx="6533346" cy="1610572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9AD604-5AAE-9F27-9330-D19F2A54FAE3}"/>
              </a:ext>
            </a:extLst>
          </p:cNvPr>
          <p:cNvGrpSpPr/>
          <p:nvPr/>
        </p:nvGrpSpPr>
        <p:grpSpPr>
          <a:xfrm>
            <a:off x="1224182" y="2024400"/>
            <a:ext cx="3702096" cy="816522"/>
            <a:chOff x="283599" y="1906534"/>
            <a:chExt cx="3702096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5A46020-F2E2-162E-7FE8-AA57F7A5F0A2}"/>
                </a:ext>
              </a:extLst>
            </p:cNvPr>
            <p:cNvSpPr txBox="1"/>
            <p:nvPr/>
          </p:nvSpPr>
          <p:spPr>
            <a:xfrm>
              <a:off x="283599" y="2190603"/>
              <a:ext cx="3702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56A957A-DA56-9DD1-13BE-4B2CC62B1F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8D32E38-2718-F0D9-C007-69EA1C210F8D}"/>
              </a:ext>
            </a:extLst>
          </p:cNvPr>
          <p:cNvGrpSpPr/>
          <p:nvPr/>
        </p:nvGrpSpPr>
        <p:grpSpPr>
          <a:xfrm>
            <a:off x="7265724" y="4257161"/>
            <a:ext cx="3702096" cy="816522"/>
            <a:chOff x="283599" y="1906534"/>
            <a:chExt cx="3702096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454B5B4-60EB-5776-39C6-10D2C02F9A8D}"/>
                </a:ext>
              </a:extLst>
            </p:cNvPr>
            <p:cNvSpPr txBox="1"/>
            <p:nvPr/>
          </p:nvSpPr>
          <p:spPr>
            <a:xfrm>
              <a:off x="283599" y="2190603"/>
              <a:ext cx="3702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D8E4798-DDC1-082D-A2C6-C4E9B8F89C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956760C-20BD-6D3E-F301-5D50E342B44A}"/>
              </a:ext>
            </a:extLst>
          </p:cNvPr>
          <p:cNvSpPr/>
          <p:nvPr/>
        </p:nvSpPr>
        <p:spPr bwMode="auto">
          <a:xfrm>
            <a:off x="835251" y="3698488"/>
            <a:ext cx="3561152" cy="1852625"/>
          </a:xfrm>
          <a:prstGeom prst="roundRect">
            <a:avLst>
              <a:gd name="adj" fmla="val 8154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pic>
        <p:nvPicPr>
          <p:cNvPr id="25" name="图形 24" descr="D:\51PPT模板网\51pptmoban.com\图片.jpg">
            <a:extLst>
              <a:ext uri="{FF2B5EF4-FFF2-40B4-BE49-F238E27FC236}">
                <a16:creationId xmlns:a16="http://schemas.microsoft.com/office/drawing/2014/main" id="{1BC81FCA-FC40-5D64-505A-258AEFB6B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6000" y="1961909"/>
            <a:ext cx="612786" cy="612786"/>
          </a:xfrm>
          <a:prstGeom prst="rect">
            <a:avLst/>
          </a:prstGeom>
        </p:spPr>
      </p:pic>
      <p:pic>
        <p:nvPicPr>
          <p:cNvPr id="27" name="图形 26" descr="D:\51PPT模板网\51pptmoban.com\图片.jpg">
            <a:extLst>
              <a:ext uri="{FF2B5EF4-FFF2-40B4-BE49-F238E27FC236}">
                <a16:creationId xmlns:a16="http://schemas.microsoft.com/office/drawing/2014/main" id="{DB26B742-AA0B-29E2-6C13-FB713B37C7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492802" y="4211763"/>
            <a:ext cx="612786" cy="6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6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研究过程简介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2" name="Shape 4159">
            <a:extLst>
              <a:ext uri="{FF2B5EF4-FFF2-40B4-BE49-F238E27FC236}">
                <a16:creationId xmlns:a16="http://schemas.microsoft.com/office/drawing/2014/main" id="{4FB68C7B-9810-0D2C-F28B-24C25CDDF482}"/>
              </a:ext>
            </a:extLst>
          </p:cNvPr>
          <p:cNvSpPr/>
          <p:nvPr/>
        </p:nvSpPr>
        <p:spPr>
          <a:xfrm rot="18889492" flipH="1">
            <a:off x="3609677" y="1715426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616161"/>
            </a:solidFill>
            <a:prstDash val="dash"/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rgbClr val="4B7F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4159">
            <a:extLst>
              <a:ext uri="{FF2B5EF4-FFF2-40B4-BE49-F238E27FC236}">
                <a16:creationId xmlns:a16="http://schemas.microsoft.com/office/drawing/2014/main" id="{B3B4ED39-8A0B-934D-3182-4752F32629E7}"/>
              </a:ext>
            </a:extLst>
          </p:cNvPr>
          <p:cNvSpPr/>
          <p:nvPr/>
        </p:nvSpPr>
        <p:spPr>
          <a:xfrm rot="2710508" flipH="1" flipV="1">
            <a:off x="5656212" y="2975310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616161"/>
            </a:solidFill>
            <a:prstDash val="dash"/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rgbClr val="4B7F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4159">
            <a:extLst>
              <a:ext uri="{FF2B5EF4-FFF2-40B4-BE49-F238E27FC236}">
                <a16:creationId xmlns:a16="http://schemas.microsoft.com/office/drawing/2014/main" id="{B5A76F14-D534-2F2E-6125-A2C551518D3D}"/>
              </a:ext>
            </a:extLst>
          </p:cNvPr>
          <p:cNvSpPr/>
          <p:nvPr/>
        </p:nvSpPr>
        <p:spPr>
          <a:xfrm rot="18889492" flipH="1">
            <a:off x="7710963" y="1715427"/>
            <a:ext cx="871364" cy="853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616161"/>
            </a:solidFill>
            <a:prstDash val="dash"/>
            <a:miter lim="400000"/>
            <a:headEnd type="triangle" w="med" len="med"/>
            <a:tailEnd type="triangle" w="med" len="med"/>
          </a:ln>
        </p:spPr>
        <p:txBody>
          <a:bodyPr/>
          <a:lstStyle/>
          <a:p>
            <a:pPr lvl="0"/>
            <a:endParaRPr>
              <a:solidFill>
                <a:srgbClr val="4B7F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ev01">
            <a:extLst>
              <a:ext uri="{FF2B5EF4-FFF2-40B4-BE49-F238E27FC236}">
                <a16:creationId xmlns:a16="http://schemas.microsoft.com/office/drawing/2014/main" id="{222B64DA-22FB-9EA9-26A2-C0C490502E51}"/>
              </a:ext>
            </a:extLst>
          </p:cNvPr>
          <p:cNvSpPr/>
          <p:nvPr/>
        </p:nvSpPr>
        <p:spPr>
          <a:xfrm rot="18900000">
            <a:off x="2357726" y="2217267"/>
            <a:ext cx="1237127" cy="123712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Sev01">
            <a:extLst>
              <a:ext uri="{FF2B5EF4-FFF2-40B4-BE49-F238E27FC236}">
                <a16:creationId xmlns:a16="http://schemas.microsoft.com/office/drawing/2014/main" id="{624A17B1-C26D-4656-7616-7A03962B1CAC}"/>
              </a:ext>
            </a:extLst>
          </p:cNvPr>
          <p:cNvSpPr/>
          <p:nvPr/>
        </p:nvSpPr>
        <p:spPr>
          <a:xfrm rot="18900000">
            <a:off x="2357726" y="2131167"/>
            <a:ext cx="1237127" cy="123712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FBC3631-FCC1-32DD-6290-2F1CC2F29039}"/>
              </a:ext>
            </a:extLst>
          </p:cNvPr>
          <p:cNvGrpSpPr/>
          <p:nvPr/>
        </p:nvGrpSpPr>
        <p:grpSpPr>
          <a:xfrm>
            <a:off x="2803815" y="2489332"/>
            <a:ext cx="344949" cy="520797"/>
            <a:chOff x="2136066" y="3473245"/>
            <a:chExt cx="414667" cy="626056"/>
          </a:xfrm>
          <a:solidFill>
            <a:schemeClr val="bg1"/>
          </a:solidFill>
        </p:grpSpPr>
        <p:sp>
          <p:nvSpPr>
            <p:cNvPr id="10" name="Freeform 62">
              <a:extLst>
                <a:ext uri="{FF2B5EF4-FFF2-40B4-BE49-F238E27FC236}">
                  <a16:creationId xmlns:a16="http://schemas.microsoft.com/office/drawing/2014/main" id="{CA70E42E-C5BF-849C-07CA-F769850C55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6066" y="3473245"/>
              <a:ext cx="353686" cy="626056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63">
              <a:extLst>
                <a:ext uri="{FF2B5EF4-FFF2-40B4-BE49-F238E27FC236}">
                  <a16:creationId xmlns:a16="http://schemas.microsoft.com/office/drawing/2014/main" id="{B33C47BC-D842-A0F0-3A77-0FB3FF6BD471}"/>
                </a:ext>
              </a:extLst>
            </p:cNvPr>
            <p:cNvSpPr/>
            <p:nvPr/>
          </p:nvSpPr>
          <p:spPr bwMode="auto">
            <a:xfrm>
              <a:off x="2286485" y="3656182"/>
              <a:ext cx="264248" cy="252049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Sev02">
            <a:extLst>
              <a:ext uri="{FF2B5EF4-FFF2-40B4-BE49-F238E27FC236}">
                <a16:creationId xmlns:a16="http://schemas.microsoft.com/office/drawing/2014/main" id="{C526D277-40F5-4532-AC02-70A4160BC22A}"/>
              </a:ext>
            </a:extLst>
          </p:cNvPr>
          <p:cNvSpPr/>
          <p:nvPr/>
        </p:nvSpPr>
        <p:spPr>
          <a:xfrm rot="18900000">
            <a:off x="4437535" y="2201442"/>
            <a:ext cx="1237127" cy="123712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Sev02">
            <a:extLst>
              <a:ext uri="{FF2B5EF4-FFF2-40B4-BE49-F238E27FC236}">
                <a16:creationId xmlns:a16="http://schemas.microsoft.com/office/drawing/2014/main" id="{CDEC7B87-4BC4-982B-5A2A-C12B50305FC5}"/>
              </a:ext>
            </a:extLst>
          </p:cNvPr>
          <p:cNvSpPr/>
          <p:nvPr/>
        </p:nvSpPr>
        <p:spPr>
          <a:xfrm rot="18900000">
            <a:off x="4437535" y="2131167"/>
            <a:ext cx="1237127" cy="1237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Group 40">
            <a:extLst>
              <a:ext uri="{FF2B5EF4-FFF2-40B4-BE49-F238E27FC236}">
                <a16:creationId xmlns:a16="http://schemas.microsoft.com/office/drawing/2014/main" id="{202BCEEC-EF35-C1AB-1251-DAB4F6FF1E50}"/>
              </a:ext>
            </a:extLst>
          </p:cNvPr>
          <p:cNvGrpSpPr/>
          <p:nvPr/>
        </p:nvGrpSpPr>
        <p:grpSpPr>
          <a:xfrm>
            <a:off x="4784121" y="2500294"/>
            <a:ext cx="543955" cy="543955"/>
            <a:chOff x="998489" y="706129"/>
            <a:chExt cx="256404" cy="256404"/>
          </a:xfrm>
          <a:solidFill>
            <a:schemeClr val="bg1"/>
          </a:solidFill>
        </p:grpSpPr>
        <p:sp>
          <p:nvSpPr>
            <p:cNvPr id="17" name="Freeform 84">
              <a:extLst>
                <a:ext uri="{FF2B5EF4-FFF2-40B4-BE49-F238E27FC236}">
                  <a16:creationId xmlns:a16="http://schemas.microsoft.com/office/drawing/2014/main" id="{AD2CAF03-E2F3-3800-9291-FACB3E7FF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489" y="706129"/>
              <a:ext cx="256404" cy="256404"/>
            </a:xfrm>
            <a:custGeom>
              <a:avLst/>
              <a:gdLst>
                <a:gd name="T0" fmla="*/ 200 w 234"/>
                <a:gd name="T1" fmla="*/ 88 h 234"/>
                <a:gd name="T2" fmla="*/ 209 w 234"/>
                <a:gd name="T3" fmla="*/ 60 h 234"/>
                <a:gd name="T4" fmla="*/ 193 w 234"/>
                <a:gd name="T5" fmla="*/ 27 h 234"/>
                <a:gd name="T6" fmla="*/ 174 w 234"/>
                <a:gd name="T7" fmla="*/ 25 h 234"/>
                <a:gd name="T8" fmla="*/ 146 w 234"/>
                <a:gd name="T9" fmla="*/ 34 h 234"/>
                <a:gd name="T10" fmla="*/ 127 w 234"/>
                <a:gd name="T11" fmla="*/ 0 h 234"/>
                <a:gd name="T12" fmla="*/ 93 w 234"/>
                <a:gd name="T13" fmla="*/ 12 h 234"/>
                <a:gd name="T14" fmla="*/ 79 w 234"/>
                <a:gd name="T15" fmla="*/ 38 h 234"/>
                <a:gd name="T16" fmla="*/ 52 w 234"/>
                <a:gd name="T17" fmla="*/ 23 h 234"/>
                <a:gd name="T18" fmla="*/ 28 w 234"/>
                <a:gd name="T19" fmla="*/ 41 h 234"/>
                <a:gd name="T20" fmla="*/ 38 w 234"/>
                <a:gd name="T21" fmla="*/ 79 h 234"/>
                <a:gd name="T22" fmla="*/ 12 w 234"/>
                <a:gd name="T23" fmla="*/ 93 h 234"/>
                <a:gd name="T24" fmla="*/ 0 w 234"/>
                <a:gd name="T25" fmla="*/ 127 h 234"/>
                <a:gd name="T26" fmla="*/ 35 w 234"/>
                <a:gd name="T27" fmla="*/ 146 h 234"/>
                <a:gd name="T28" fmla="*/ 26 w 234"/>
                <a:gd name="T29" fmla="*/ 174 h 234"/>
                <a:gd name="T30" fmla="*/ 42 w 234"/>
                <a:gd name="T31" fmla="*/ 207 h 234"/>
                <a:gd name="T32" fmla="*/ 60 w 234"/>
                <a:gd name="T33" fmla="*/ 208 h 234"/>
                <a:gd name="T34" fmla="*/ 89 w 234"/>
                <a:gd name="T35" fmla="*/ 200 h 234"/>
                <a:gd name="T36" fmla="*/ 107 w 234"/>
                <a:gd name="T37" fmla="*/ 234 h 234"/>
                <a:gd name="T38" fmla="*/ 142 w 234"/>
                <a:gd name="T39" fmla="*/ 222 h 234"/>
                <a:gd name="T40" fmla="*/ 155 w 234"/>
                <a:gd name="T41" fmla="*/ 196 h 234"/>
                <a:gd name="T42" fmla="*/ 183 w 234"/>
                <a:gd name="T43" fmla="*/ 211 h 234"/>
                <a:gd name="T44" fmla="*/ 207 w 234"/>
                <a:gd name="T45" fmla="*/ 192 h 234"/>
                <a:gd name="T46" fmla="*/ 196 w 234"/>
                <a:gd name="T47" fmla="*/ 155 h 234"/>
                <a:gd name="T48" fmla="*/ 222 w 234"/>
                <a:gd name="T49" fmla="*/ 141 h 234"/>
                <a:gd name="T50" fmla="*/ 234 w 234"/>
                <a:gd name="T51" fmla="*/ 107 h 234"/>
                <a:gd name="T52" fmla="*/ 197 w 234"/>
                <a:gd name="T53" fmla="*/ 131 h 234"/>
                <a:gd name="T54" fmla="*/ 183 w 234"/>
                <a:gd name="T55" fmla="*/ 149 h 234"/>
                <a:gd name="T56" fmla="*/ 197 w 234"/>
                <a:gd name="T57" fmla="*/ 182 h 234"/>
                <a:gd name="T58" fmla="*/ 164 w 234"/>
                <a:gd name="T59" fmla="*/ 184 h 234"/>
                <a:gd name="T60" fmla="*/ 149 w 234"/>
                <a:gd name="T61" fmla="*/ 183 h 234"/>
                <a:gd name="T62" fmla="*/ 132 w 234"/>
                <a:gd name="T63" fmla="*/ 197 h 234"/>
                <a:gd name="T64" fmla="*/ 107 w 234"/>
                <a:gd name="T65" fmla="*/ 219 h 234"/>
                <a:gd name="T66" fmla="*/ 93 w 234"/>
                <a:gd name="T67" fmla="*/ 186 h 234"/>
                <a:gd name="T68" fmla="*/ 79 w 234"/>
                <a:gd name="T69" fmla="*/ 181 h 234"/>
                <a:gd name="T70" fmla="*/ 52 w 234"/>
                <a:gd name="T71" fmla="*/ 196 h 234"/>
                <a:gd name="T72" fmla="*/ 51 w 234"/>
                <a:gd name="T73" fmla="*/ 163 h 234"/>
                <a:gd name="T74" fmla="*/ 48 w 234"/>
                <a:gd name="T75" fmla="*/ 141 h 234"/>
                <a:gd name="T76" fmla="*/ 15 w 234"/>
                <a:gd name="T77" fmla="*/ 127 h 234"/>
                <a:gd name="T78" fmla="*/ 37 w 234"/>
                <a:gd name="T79" fmla="*/ 102 h 234"/>
                <a:gd name="T80" fmla="*/ 52 w 234"/>
                <a:gd name="T81" fmla="*/ 85 h 234"/>
                <a:gd name="T82" fmla="*/ 38 w 234"/>
                <a:gd name="T83" fmla="*/ 52 h 234"/>
                <a:gd name="T84" fmla="*/ 71 w 234"/>
                <a:gd name="T85" fmla="*/ 50 h 234"/>
                <a:gd name="T86" fmla="*/ 85 w 234"/>
                <a:gd name="T87" fmla="*/ 51 h 234"/>
                <a:gd name="T88" fmla="*/ 103 w 234"/>
                <a:gd name="T89" fmla="*/ 37 h 234"/>
                <a:gd name="T90" fmla="*/ 127 w 234"/>
                <a:gd name="T91" fmla="*/ 15 h 234"/>
                <a:gd name="T92" fmla="*/ 141 w 234"/>
                <a:gd name="T93" fmla="*/ 48 h 234"/>
                <a:gd name="T94" fmla="*/ 155 w 234"/>
                <a:gd name="T95" fmla="*/ 53 h 234"/>
                <a:gd name="T96" fmla="*/ 183 w 234"/>
                <a:gd name="T97" fmla="*/ 38 h 234"/>
                <a:gd name="T98" fmla="*/ 184 w 234"/>
                <a:gd name="T99" fmla="*/ 71 h 234"/>
                <a:gd name="T100" fmla="*/ 186 w 234"/>
                <a:gd name="T101" fmla="*/ 93 h 234"/>
                <a:gd name="T102" fmla="*/ 220 w 234"/>
                <a:gd name="T103" fmla="*/ 107 h 234"/>
                <a:gd name="T104" fmla="*/ 197 w 234"/>
                <a:gd name="T105" fmla="*/ 1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234">
                  <a:moveTo>
                    <a:pt x="222" y="93"/>
                  </a:moveTo>
                  <a:cubicBezTo>
                    <a:pt x="200" y="88"/>
                    <a:pt x="200" y="88"/>
                    <a:pt x="200" y="88"/>
                  </a:cubicBezTo>
                  <a:cubicBezTo>
                    <a:pt x="199" y="85"/>
                    <a:pt x="198" y="82"/>
                    <a:pt x="196" y="79"/>
                  </a:cubicBezTo>
                  <a:cubicBezTo>
                    <a:pt x="209" y="60"/>
                    <a:pt x="209" y="60"/>
                    <a:pt x="209" y="60"/>
                  </a:cubicBezTo>
                  <a:cubicBezTo>
                    <a:pt x="213" y="54"/>
                    <a:pt x="212" y="46"/>
                    <a:pt x="207" y="41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0" y="24"/>
                    <a:pt x="186" y="23"/>
                    <a:pt x="183" y="23"/>
                  </a:cubicBezTo>
                  <a:cubicBezTo>
                    <a:pt x="180" y="23"/>
                    <a:pt x="177" y="24"/>
                    <a:pt x="174" y="25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2" y="37"/>
                    <a:pt x="149" y="35"/>
                    <a:pt x="146" y="34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0" y="5"/>
                    <a:pt x="134" y="0"/>
                    <a:pt x="12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0" y="0"/>
                    <a:pt x="94" y="5"/>
                    <a:pt x="93" y="12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5" y="35"/>
                    <a:pt x="82" y="37"/>
                    <a:pt x="79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24"/>
                    <a:pt x="55" y="23"/>
                    <a:pt x="52" y="23"/>
                  </a:cubicBezTo>
                  <a:cubicBezTo>
                    <a:pt x="48" y="23"/>
                    <a:pt x="45" y="24"/>
                    <a:pt x="42" y="2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3" y="46"/>
                    <a:pt x="22" y="54"/>
                    <a:pt x="26" y="60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7" y="82"/>
                    <a:pt x="36" y="85"/>
                    <a:pt x="35" y="88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5" y="94"/>
                    <a:pt x="0" y="100"/>
                    <a:pt x="0" y="10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4"/>
                    <a:pt x="5" y="140"/>
                    <a:pt x="12" y="141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6" y="149"/>
                    <a:pt x="37" y="152"/>
                    <a:pt x="38" y="15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2" y="180"/>
                    <a:pt x="23" y="188"/>
                    <a:pt x="28" y="192"/>
                  </a:cubicBezTo>
                  <a:cubicBezTo>
                    <a:pt x="42" y="207"/>
                    <a:pt x="42" y="207"/>
                    <a:pt x="42" y="207"/>
                  </a:cubicBezTo>
                  <a:cubicBezTo>
                    <a:pt x="45" y="209"/>
                    <a:pt x="48" y="211"/>
                    <a:pt x="52" y="211"/>
                  </a:cubicBezTo>
                  <a:cubicBezTo>
                    <a:pt x="55" y="211"/>
                    <a:pt x="58" y="210"/>
                    <a:pt x="60" y="208"/>
                  </a:cubicBezTo>
                  <a:cubicBezTo>
                    <a:pt x="79" y="196"/>
                    <a:pt x="79" y="196"/>
                    <a:pt x="79" y="196"/>
                  </a:cubicBezTo>
                  <a:cubicBezTo>
                    <a:pt x="82" y="197"/>
                    <a:pt x="85" y="198"/>
                    <a:pt x="89" y="200"/>
                  </a:cubicBezTo>
                  <a:cubicBezTo>
                    <a:pt x="93" y="222"/>
                    <a:pt x="93" y="222"/>
                    <a:pt x="93" y="222"/>
                  </a:cubicBezTo>
                  <a:cubicBezTo>
                    <a:pt x="94" y="229"/>
                    <a:pt x="100" y="234"/>
                    <a:pt x="107" y="234"/>
                  </a:cubicBezTo>
                  <a:cubicBezTo>
                    <a:pt x="127" y="234"/>
                    <a:pt x="127" y="234"/>
                    <a:pt x="127" y="234"/>
                  </a:cubicBezTo>
                  <a:cubicBezTo>
                    <a:pt x="134" y="234"/>
                    <a:pt x="140" y="229"/>
                    <a:pt x="142" y="222"/>
                  </a:cubicBezTo>
                  <a:cubicBezTo>
                    <a:pt x="146" y="200"/>
                    <a:pt x="146" y="200"/>
                    <a:pt x="146" y="200"/>
                  </a:cubicBezTo>
                  <a:cubicBezTo>
                    <a:pt x="149" y="198"/>
                    <a:pt x="152" y="197"/>
                    <a:pt x="155" y="196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77" y="210"/>
                    <a:pt x="180" y="211"/>
                    <a:pt x="183" y="211"/>
                  </a:cubicBezTo>
                  <a:cubicBezTo>
                    <a:pt x="186" y="211"/>
                    <a:pt x="190" y="209"/>
                    <a:pt x="193" y="207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12" y="188"/>
                    <a:pt x="213" y="180"/>
                    <a:pt x="209" y="174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198" y="152"/>
                    <a:pt x="199" y="149"/>
                    <a:pt x="200" y="146"/>
                  </a:cubicBezTo>
                  <a:cubicBezTo>
                    <a:pt x="222" y="141"/>
                    <a:pt x="222" y="141"/>
                    <a:pt x="222" y="141"/>
                  </a:cubicBezTo>
                  <a:cubicBezTo>
                    <a:pt x="229" y="140"/>
                    <a:pt x="234" y="134"/>
                    <a:pt x="234" y="127"/>
                  </a:cubicBezTo>
                  <a:cubicBezTo>
                    <a:pt x="234" y="107"/>
                    <a:pt x="234" y="107"/>
                    <a:pt x="234" y="107"/>
                  </a:cubicBezTo>
                  <a:cubicBezTo>
                    <a:pt x="234" y="100"/>
                    <a:pt x="229" y="94"/>
                    <a:pt x="222" y="93"/>
                  </a:cubicBezTo>
                  <a:close/>
                  <a:moveTo>
                    <a:pt x="197" y="131"/>
                  </a:moveTo>
                  <a:cubicBezTo>
                    <a:pt x="192" y="132"/>
                    <a:pt x="188" y="136"/>
                    <a:pt x="186" y="141"/>
                  </a:cubicBezTo>
                  <a:cubicBezTo>
                    <a:pt x="185" y="143"/>
                    <a:pt x="184" y="146"/>
                    <a:pt x="183" y="149"/>
                  </a:cubicBezTo>
                  <a:cubicBezTo>
                    <a:pt x="181" y="153"/>
                    <a:pt x="181" y="159"/>
                    <a:pt x="184" y="16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83" y="196"/>
                    <a:pt x="183" y="196"/>
                    <a:pt x="183" y="196"/>
                  </a:cubicBezTo>
                  <a:cubicBezTo>
                    <a:pt x="164" y="184"/>
                    <a:pt x="164" y="184"/>
                    <a:pt x="164" y="184"/>
                  </a:cubicBezTo>
                  <a:cubicBezTo>
                    <a:pt x="161" y="182"/>
                    <a:pt x="158" y="181"/>
                    <a:pt x="155" y="181"/>
                  </a:cubicBezTo>
                  <a:cubicBezTo>
                    <a:pt x="153" y="181"/>
                    <a:pt x="151" y="182"/>
                    <a:pt x="149" y="183"/>
                  </a:cubicBezTo>
                  <a:cubicBezTo>
                    <a:pt x="147" y="184"/>
                    <a:pt x="144" y="185"/>
                    <a:pt x="141" y="186"/>
                  </a:cubicBezTo>
                  <a:cubicBezTo>
                    <a:pt x="136" y="187"/>
                    <a:pt x="133" y="192"/>
                    <a:pt x="132" y="197"/>
                  </a:cubicBezTo>
                  <a:cubicBezTo>
                    <a:pt x="127" y="219"/>
                    <a:pt x="127" y="219"/>
                    <a:pt x="127" y="219"/>
                  </a:cubicBezTo>
                  <a:cubicBezTo>
                    <a:pt x="107" y="219"/>
                    <a:pt x="107" y="219"/>
                    <a:pt x="107" y="219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2" y="192"/>
                    <a:pt x="98" y="187"/>
                    <a:pt x="93" y="186"/>
                  </a:cubicBezTo>
                  <a:cubicBezTo>
                    <a:pt x="91" y="185"/>
                    <a:pt x="88" y="184"/>
                    <a:pt x="85" y="183"/>
                  </a:cubicBezTo>
                  <a:cubicBezTo>
                    <a:pt x="83" y="182"/>
                    <a:pt x="81" y="181"/>
                    <a:pt x="79" y="181"/>
                  </a:cubicBezTo>
                  <a:cubicBezTo>
                    <a:pt x="76" y="181"/>
                    <a:pt x="73" y="182"/>
                    <a:pt x="71" y="184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54" y="159"/>
                    <a:pt x="54" y="153"/>
                    <a:pt x="52" y="149"/>
                  </a:cubicBezTo>
                  <a:cubicBezTo>
                    <a:pt x="50" y="146"/>
                    <a:pt x="49" y="144"/>
                    <a:pt x="48" y="141"/>
                  </a:cubicBezTo>
                  <a:cubicBezTo>
                    <a:pt x="47" y="136"/>
                    <a:pt x="43" y="132"/>
                    <a:pt x="37" y="1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3" y="101"/>
                    <a:pt x="47" y="98"/>
                    <a:pt x="48" y="93"/>
                  </a:cubicBezTo>
                  <a:cubicBezTo>
                    <a:pt x="49" y="90"/>
                    <a:pt x="50" y="88"/>
                    <a:pt x="52" y="85"/>
                  </a:cubicBezTo>
                  <a:cubicBezTo>
                    <a:pt x="54" y="80"/>
                    <a:pt x="54" y="75"/>
                    <a:pt x="51" y="7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3" y="52"/>
                    <a:pt x="76" y="53"/>
                    <a:pt x="79" y="53"/>
                  </a:cubicBezTo>
                  <a:cubicBezTo>
                    <a:pt x="81" y="53"/>
                    <a:pt x="83" y="52"/>
                    <a:pt x="85" y="51"/>
                  </a:cubicBezTo>
                  <a:cubicBezTo>
                    <a:pt x="88" y="50"/>
                    <a:pt x="91" y="49"/>
                    <a:pt x="93" y="48"/>
                  </a:cubicBezTo>
                  <a:cubicBezTo>
                    <a:pt x="98" y="46"/>
                    <a:pt x="102" y="42"/>
                    <a:pt x="103" y="37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3" y="42"/>
                    <a:pt x="136" y="46"/>
                    <a:pt x="141" y="48"/>
                  </a:cubicBezTo>
                  <a:cubicBezTo>
                    <a:pt x="144" y="49"/>
                    <a:pt x="147" y="50"/>
                    <a:pt x="149" y="51"/>
                  </a:cubicBezTo>
                  <a:cubicBezTo>
                    <a:pt x="151" y="52"/>
                    <a:pt x="153" y="53"/>
                    <a:pt x="155" y="53"/>
                  </a:cubicBezTo>
                  <a:cubicBezTo>
                    <a:pt x="158" y="53"/>
                    <a:pt x="161" y="52"/>
                    <a:pt x="164" y="50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1" y="75"/>
                    <a:pt x="181" y="80"/>
                    <a:pt x="183" y="85"/>
                  </a:cubicBezTo>
                  <a:cubicBezTo>
                    <a:pt x="184" y="88"/>
                    <a:pt x="185" y="90"/>
                    <a:pt x="186" y="93"/>
                  </a:cubicBezTo>
                  <a:cubicBezTo>
                    <a:pt x="188" y="98"/>
                    <a:pt x="192" y="101"/>
                    <a:pt x="197" y="102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27"/>
                    <a:pt x="220" y="127"/>
                    <a:pt x="220" y="127"/>
                  </a:cubicBezTo>
                  <a:lnTo>
                    <a:pt x="197" y="1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85">
              <a:extLst>
                <a:ext uri="{FF2B5EF4-FFF2-40B4-BE49-F238E27FC236}">
                  <a16:creationId xmlns:a16="http://schemas.microsoft.com/office/drawing/2014/main" id="{5734D31F-9405-C0D3-4E75-3883E60C36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0689" y="778792"/>
              <a:ext cx="112003" cy="111540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51 w 102"/>
                <a:gd name="T11" fmla="*/ 96 h 102"/>
                <a:gd name="T12" fmla="*/ 7 w 102"/>
                <a:gd name="T13" fmla="*/ 51 h 102"/>
                <a:gd name="T14" fmla="*/ 51 w 102"/>
                <a:gd name="T15" fmla="*/ 6 h 102"/>
                <a:gd name="T16" fmla="*/ 96 w 102"/>
                <a:gd name="T17" fmla="*/ 51 h 102"/>
                <a:gd name="T18" fmla="*/ 51 w 102"/>
                <a:gd name="T19" fmla="*/ 9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80" y="102"/>
                    <a:pt x="102" y="79"/>
                    <a:pt x="102" y="51"/>
                  </a:cubicBezTo>
                  <a:cubicBezTo>
                    <a:pt x="102" y="23"/>
                    <a:pt x="80" y="0"/>
                    <a:pt x="51" y="0"/>
                  </a:cubicBezTo>
                  <a:close/>
                  <a:moveTo>
                    <a:pt x="51" y="96"/>
                  </a:moveTo>
                  <a:cubicBezTo>
                    <a:pt x="27" y="96"/>
                    <a:pt x="7" y="76"/>
                    <a:pt x="7" y="51"/>
                  </a:cubicBezTo>
                  <a:cubicBezTo>
                    <a:pt x="7" y="26"/>
                    <a:pt x="27" y="6"/>
                    <a:pt x="51" y="6"/>
                  </a:cubicBezTo>
                  <a:cubicBezTo>
                    <a:pt x="76" y="6"/>
                    <a:pt x="96" y="26"/>
                    <a:pt x="96" y="51"/>
                  </a:cubicBezTo>
                  <a:cubicBezTo>
                    <a:pt x="96" y="76"/>
                    <a:pt x="76" y="96"/>
                    <a:pt x="5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86">
              <a:extLst>
                <a:ext uri="{FF2B5EF4-FFF2-40B4-BE49-F238E27FC236}">
                  <a16:creationId xmlns:a16="http://schemas.microsoft.com/office/drawing/2014/main" id="{339CB5DB-6D22-A6E2-173D-B8300078FF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4756" y="802859"/>
              <a:ext cx="64795" cy="63407"/>
            </a:xfrm>
            <a:custGeom>
              <a:avLst/>
              <a:gdLst>
                <a:gd name="T0" fmla="*/ 29 w 59"/>
                <a:gd name="T1" fmla="*/ 0 h 58"/>
                <a:gd name="T2" fmla="*/ 0 w 59"/>
                <a:gd name="T3" fmla="*/ 29 h 58"/>
                <a:gd name="T4" fmla="*/ 29 w 59"/>
                <a:gd name="T5" fmla="*/ 58 h 58"/>
                <a:gd name="T6" fmla="*/ 59 w 59"/>
                <a:gd name="T7" fmla="*/ 29 h 58"/>
                <a:gd name="T8" fmla="*/ 29 w 59"/>
                <a:gd name="T9" fmla="*/ 0 h 58"/>
                <a:gd name="T10" fmla="*/ 29 w 59"/>
                <a:gd name="T11" fmla="*/ 51 h 58"/>
                <a:gd name="T12" fmla="*/ 7 w 59"/>
                <a:gd name="T13" fmla="*/ 29 h 58"/>
                <a:gd name="T14" fmla="*/ 29 w 59"/>
                <a:gd name="T15" fmla="*/ 7 h 58"/>
                <a:gd name="T16" fmla="*/ 51 w 59"/>
                <a:gd name="T17" fmla="*/ 29 h 58"/>
                <a:gd name="T18" fmla="*/ 29 w 59"/>
                <a:gd name="T19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9" y="45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lose/>
                  <a:moveTo>
                    <a:pt x="29" y="51"/>
                  </a:moveTo>
                  <a:cubicBezTo>
                    <a:pt x="17" y="51"/>
                    <a:pt x="7" y="41"/>
                    <a:pt x="7" y="29"/>
                  </a:cubicBezTo>
                  <a:cubicBezTo>
                    <a:pt x="7" y="17"/>
                    <a:pt x="17" y="7"/>
                    <a:pt x="29" y="7"/>
                  </a:cubicBezTo>
                  <a:cubicBezTo>
                    <a:pt x="41" y="7"/>
                    <a:pt x="51" y="17"/>
                    <a:pt x="51" y="29"/>
                  </a:cubicBezTo>
                  <a:cubicBezTo>
                    <a:pt x="51" y="41"/>
                    <a:pt x="41" y="51"/>
                    <a:pt x="2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Sev03">
            <a:extLst>
              <a:ext uri="{FF2B5EF4-FFF2-40B4-BE49-F238E27FC236}">
                <a16:creationId xmlns:a16="http://schemas.microsoft.com/office/drawing/2014/main" id="{64ABA5CC-F84F-3882-69D3-F73BCE702D0E}"/>
              </a:ext>
            </a:extLst>
          </p:cNvPr>
          <p:cNvSpPr/>
          <p:nvPr/>
        </p:nvSpPr>
        <p:spPr>
          <a:xfrm rot="18900000">
            <a:off x="6517345" y="2197581"/>
            <a:ext cx="1237127" cy="123712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Sev03">
            <a:extLst>
              <a:ext uri="{FF2B5EF4-FFF2-40B4-BE49-F238E27FC236}">
                <a16:creationId xmlns:a16="http://schemas.microsoft.com/office/drawing/2014/main" id="{25D69370-2D4E-35F8-99A6-9B6F5801AD05}"/>
              </a:ext>
            </a:extLst>
          </p:cNvPr>
          <p:cNvSpPr/>
          <p:nvPr/>
        </p:nvSpPr>
        <p:spPr>
          <a:xfrm rot="18900000">
            <a:off x="6517345" y="2131167"/>
            <a:ext cx="1237127" cy="123712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60" descr="D:\51PPT模板网\51pptmoban.com\图片.jpg">
            <a:extLst>
              <a:ext uri="{FF2B5EF4-FFF2-40B4-BE49-F238E27FC236}">
                <a16:creationId xmlns:a16="http://schemas.microsoft.com/office/drawing/2014/main" id="{70F883E6-97B3-4CC5-BF87-CED3CE98047A}"/>
              </a:ext>
            </a:extLst>
          </p:cNvPr>
          <p:cNvSpPr/>
          <p:nvPr/>
        </p:nvSpPr>
        <p:spPr bwMode="auto">
          <a:xfrm>
            <a:off x="6912253" y="2550096"/>
            <a:ext cx="447311" cy="403532"/>
          </a:xfrm>
          <a:custGeom>
            <a:avLst/>
            <a:gdLst>
              <a:gd name="T0" fmla="*/ 197644 w 21600"/>
              <a:gd name="T1" fmla="*/ 197644 h 21592"/>
              <a:gd name="T2" fmla="*/ 197644 w 21600"/>
              <a:gd name="T3" fmla="*/ 197644 h 21592"/>
              <a:gd name="T4" fmla="*/ 197644 w 21600"/>
              <a:gd name="T5" fmla="*/ 197644 h 21592"/>
              <a:gd name="T6" fmla="*/ 197644 w 21600"/>
              <a:gd name="T7" fmla="*/ 197644 h 215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en-US">
              <a:solidFill>
                <a:srgbClr val="4B7FB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Sev04">
            <a:extLst>
              <a:ext uri="{FF2B5EF4-FFF2-40B4-BE49-F238E27FC236}">
                <a16:creationId xmlns:a16="http://schemas.microsoft.com/office/drawing/2014/main" id="{238947AD-E519-C6EC-C0C5-7FDA5E962018}"/>
              </a:ext>
            </a:extLst>
          </p:cNvPr>
          <p:cNvSpPr/>
          <p:nvPr/>
        </p:nvSpPr>
        <p:spPr>
          <a:xfrm rot="18900000">
            <a:off x="8597153" y="2201442"/>
            <a:ext cx="1237127" cy="123712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Sev04">
            <a:extLst>
              <a:ext uri="{FF2B5EF4-FFF2-40B4-BE49-F238E27FC236}">
                <a16:creationId xmlns:a16="http://schemas.microsoft.com/office/drawing/2014/main" id="{81547FB5-7AF5-ED9E-7B12-2130873C2AE8}"/>
              </a:ext>
            </a:extLst>
          </p:cNvPr>
          <p:cNvSpPr/>
          <p:nvPr/>
        </p:nvSpPr>
        <p:spPr>
          <a:xfrm rot="18900000">
            <a:off x="8597153" y="2131167"/>
            <a:ext cx="1237127" cy="1237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" name="组合 28" descr="D:\51PPT模板网\51pptmoban.com\图片.jpg">
            <a:extLst>
              <a:ext uri="{FF2B5EF4-FFF2-40B4-BE49-F238E27FC236}">
                <a16:creationId xmlns:a16="http://schemas.microsoft.com/office/drawing/2014/main" id="{46D5B7F8-667D-CB8F-8765-D76E1D7F45C3}"/>
              </a:ext>
            </a:extLst>
          </p:cNvPr>
          <p:cNvGrpSpPr/>
          <p:nvPr/>
        </p:nvGrpSpPr>
        <p:grpSpPr>
          <a:xfrm>
            <a:off x="9010820" y="2543835"/>
            <a:ext cx="409793" cy="409793"/>
            <a:chOff x="9601884" y="3538764"/>
            <a:chExt cx="492617" cy="492617"/>
          </a:xfrm>
          <a:solidFill>
            <a:schemeClr val="bg1"/>
          </a:solidFill>
        </p:grpSpPr>
        <p:sp>
          <p:nvSpPr>
            <p:cNvPr id="30" name="AutoShape 443">
              <a:extLst>
                <a:ext uri="{FF2B5EF4-FFF2-40B4-BE49-F238E27FC236}">
                  <a16:creationId xmlns:a16="http://schemas.microsoft.com/office/drawing/2014/main" id="{1FFB85BC-EAFB-E4EE-5184-2EA07727DB5D}"/>
                </a:ext>
              </a:extLst>
            </p:cNvPr>
            <p:cNvSpPr/>
            <p:nvPr/>
          </p:nvSpPr>
          <p:spPr bwMode="auto">
            <a:xfrm>
              <a:off x="9601884" y="3792354"/>
              <a:ext cx="239027" cy="23902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6948" y="3429"/>
                  </a:moveTo>
                  <a:lnTo>
                    <a:pt x="9450" y="10928"/>
                  </a:lnTo>
                  <a:lnTo>
                    <a:pt x="8117" y="9596"/>
                  </a:lnTo>
                  <a:lnTo>
                    <a:pt x="15616" y="2098"/>
                  </a:lnTo>
                  <a:lnTo>
                    <a:pt x="13520" y="0"/>
                  </a:lnTo>
                  <a:lnTo>
                    <a:pt x="3894" y="9626"/>
                  </a:lnTo>
                  <a:lnTo>
                    <a:pt x="3890" y="9626"/>
                  </a:lnTo>
                  <a:lnTo>
                    <a:pt x="3890" y="9630"/>
                  </a:lnTo>
                  <a:lnTo>
                    <a:pt x="3889" y="9630"/>
                  </a:lnTo>
                  <a:lnTo>
                    <a:pt x="3890" y="9630"/>
                  </a:lnTo>
                  <a:lnTo>
                    <a:pt x="0" y="21600"/>
                  </a:lnTo>
                  <a:lnTo>
                    <a:pt x="11971" y="17712"/>
                  </a:lnTo>
                  <a:lnTo>
                    <a:pt x="11972" y="17712"/>
                  </a:lnTo>
                  <a:lnTo>
                    <a:pt x="11975" y="17711"/>
                  </a:lnTo>
                  <a:lnTo>
                    <a:pt x="11975" y="17709"/>
                  </a:lnTo>
                  <a:lnTo>
                    <a:pt x="21600" y="8083"/>
                  </a:lnTo>
                  <a:lnTo>
                    <a:pt x="16948" y="3429"/>
                  </a:lnTo>
                  <a:close/>
                  <a:moveTo>
                    <a:pt x="16948" y="342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AutoShape 444">
              <a:extLst>
                <a:ext uri="{FF2B5EF4-FFF2-40B4-BE49-F238E27FC236}">
                  <a16:creationId xmlns:a16="http://schemas.microsoft.com/office/drawing/2014/main" id="{C1CB29AA-BF11-8070-2A5E-D4C2D53577C7}"/>
                </a:ext>
              </a:extLst>
            </p:cNvPr>
            <p:cNvSpPr/>
            <p:nvPr/>
          </p:nvSpPr>
          <p:spPr bwMode="auto">
            <a:xfrm>
              <a:off x="9855474" y="3627864"/>
              <a:ext cx="150783" cy="15078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3324" y="12115"/>
                  </a:moveTo>
                  <a:lnTo>
                    <a:pt x="8825" y="6614"/>
                  </a:lnTo>
                  <a:lnTo>
                    <a:pt x="10935" y="8723"/>
                  </a:lnTo>
                  <a:lnTo>
                    <a:pt x="5434" y="14225"/>
                  </a:lnTo>
                  <a:lnTo>
                    <a:pt x="12808" y="21600"/>
                  </a:lnTo>
                  <a:lnTo>
                    <a:pt x="21600" y="12807"/>
                  </a:lnTo>
                  <a:lnTo>
                    <a:pt x="8790" y="0"/>
                  </a:lnTo>
                  <a:lnTo>
                    <a:pt x="0" y="8791"/>
                  </a:lnTo>
                  <a:lnTo>
                    <a:pt x="3324" y="12115"/>
                  </a:lnTo>
                  <a:close/>
                  <a:moveTo>
                    <a:pt x="3324" y="12115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AutoShape 445">
              <a:extLst>
                <a:ext uri="{FF2B5EF4-FFF2-40B4-BE49-F238E27FC236}">
                  <a16:creationId xmlns:a16="http://schemas.microsoft.com/office/drawing/2014/main" id="{95D9F1FE-187A-01B0-38E3-FAAA8D172E57}"/>
                </a:ext>
              </a:extLst>
            </p:cNvPr>
            <p:cNvSpPr/>
            <p:nvPr/>
          </p:nvSpPr>
          <p:spPr bwMode="auto">
            <a:xfrm>
              <a:off x="9944574" y="3538764"/>
              <a:ext cx="148214" cy="1482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6"/>
                  </a:moveTo>
                  <a:lnTo>
                    <a:pt x="8573" y="0"/>
                  </a:lnTo>
                  <a:lnTo>
                    <a:pt x="21600" y="13024"/>
                  </a:lnTo>
                  <a:lnTo>
                    <a:pt x="13027" y="21600"/>
                  </a:lnTo>
                  <a:lnTo>
                    <a:pt x="0" y="8576"/>
                  </a:lnTo>
                  <a:close/>
                  <a:moveTo>
                    <a:pt x="0" y="857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AutoShape 446">
              <a:extLst>
                <a:ext uri="{FF2B5EF4-FFF2-40B4-BE49-F238E27FC236}">
                  <a16:creationId xmlns:a16="http://schemas.microsoft.com/office/drawing/2014/main" id="{8DBAD167-B6D2-234F-D30C-8FBBB57F11DB}"/>
                </a:ext>
              </a:extLst>
            </p:cNvPr>
            <p:cNvSpPr/>
            <p:nvPr/>
          </p:nvSpPr>
          <p:spPr bwMode="auto">
            <a:xfrm>
              <a:off x="9601884" y="3538764"/>
              <a:ext cx="492617" cy="49176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600" h="21600">
                  <a:moveTo>
                    <a:pt x="16712" y="12177"/>
                  </a:moveTo>
                  <a:cubicBezTo>
                    <a:pt x="16247" y="12177"/>
                    <a:pt x="15748" y="12329"/>
                    <a:pt x="15257" y="12582"/>
                  </a:cubicBezTo>
                  <a:lnTo>
                    <a:pt x="9013" y="6331"/>
                  </a:lnTo>
                  <a:cubicBezTo>
                    <a:pt x="9263" y="5840"/>
                    <a:pt x="9413" y="5346"/>
                    <a:pt x="9413" y="4893"/>
                  </a:cubicBezTo>
                  <a:cubicBezTo>
                    <a:pt x="9413" y="2407"/>
                    <a:pt x="7052" y="0"/>
                    <a:pt x="4571" y="0"/>
                  </a:cubicBezTo>
                  <a:cubicBezTo>
                    <a:pt x="4555" y="0"/>
                    <a:pt x="4540" y="0"/>
                    <a:pt x="4525" y="0"/>
                  </a:cubicBezTo>
                  <a:cubicBezTo>
                    <a:pt x="4515" y="0"/>
                    <a:pt x="4233" y="287"/>
                    <a:pt x="4079" y="441"/>
                  </a:cubicBezTo>
                  <a:cubicBezTo>
                    <a:pt x="6081" y="2445"/>
                    <a:pt x="5916" y="2120"/>
                    <a:pt x="5916" y="3349"/>
                  </a:cubicBezTo>
                  <a:cubicBezTo>
                    <a:pt x="5916" y="4347"/>
                    <a:pt x="4320" y="5922"/>
                    <a:pt x="3346" y="5922"/>
                  </a:cubicBezTo>
                  <a:cubicBezTo>
                    <a:pt x="3132" y="5922"/>
                    <a:pt x="2966" y="5928"/>
                    <a:pt x="2828" y="5928"/>
                  </a:cubicBezTo>
                  <a:cubicBezTo>
                    <a:pt x="2150" y="5928"/>
                    <a:pt x="2140" y="5784"/>
                    <a:pt x="441" y="4083"/>
                  </a:cubicBezTo>
                  <a:cubicBezTo>
                    <a:pt x="282" y="4242"/>
                    <a:pt x="0" y="4520"/>
                    <a:pt x="0" y="4529"/>
                  </a:cubicBezTo>
                  <a:cubicBezTo>
                    <a:pt x="31" y="7031"/>
                    <a:pt x="2390" y="9422"/>
                    <a:pt x="4888" y="9422"/>
                  </a:cubicBezTo>
                  <a:cubicBezTo>
                    <a:pt x="5341" y="9422"/>
                    <a:pt x="5824" y="9278"/>
                    <a:pt x="6302" y="9038"/>
                  </a:cubicBezTo>
                  <a:lnTo>
                    <a:pt x="12567" y="15310"/>
                  </a:lnTo>
                  <a:cubicBezTo>
                    <a:pt x="12329" y="15787"/>
                    <a:pt x="12187" y="16267"/>
                    <a:pt x="12187" y="16706"/>
                  </a:cubicBezTo>
                  <a:cubicBezTo>
                    <a:pt x="12187" y="19193"/>
                    <a:pt x="14548" y="21600"/>
                    <a:pt x="17030" y="21600"/>
                  </a:cubicBezTo>
                  <a:cubicBezTo>
                    <a:pt x="17045" y="21600"/>
                    <a:pt x="17060" y="21600"/>
                    <a:pt x="17075" y="21600"/>
                  </a:cubicBezTo>
                  <a:cubicBezTo>
                    <a:pt x="17085" y="21600"/>
                    <a:pt x="17367" y="21313"/>
                    <a:pt x="17521" y="21159"/>
                  </a:cubicBezTo>
                  <a:cubicBezTo>
                    <a:pt x="15519" y="19155"/>
                    <a:pt x="15684" y="19480"/>
                    <a:pt x="15684" y="18251"/>
                  </a:cubicBezTo>
                  <a:cubicBezTo>
                    <a:pt x="15684" y="17253"/>
                    <a:pt x="17280" y="15678"/>
                    <a:pt x="18254" y="15678"/>
                  </a:cubicBezTo>
                  <a:cubicBezTo>
                    <a:pt x="18467" y="15678"/>
                    <a:pt x="18633" y="15672"/>
                    <a:pt x="18771" y="15672"/>
                  </a:cubicBezTo>
                  <a:cubicBezTo>
                    <a:pt x="19449" y="15672"/>
                    <a:pt x="19460" y="15816"/>
                    <a:pt x="21159" y="17517"/>
                  </a:cubicBezTo>
                  <a:cubicBezTo>
                    <a:pt x="21318" y="17358"/>
                    <a:pt x="21599" y="17080"/>
                    <a:pt x="21600" y="17071"/>
                  </a:cubicBezTo>
                  <a:cubicBezTo>
                    <a:pt x="21570" y="14569"/>
                    <a:pt x="19210" y="12177"/>
                    <a:pt x="16712" y="12177"/>
                  </a:cubicBezTo>
                  <a:close/>
                  <a:moveTo>
                    <a:pt x="16712" y="121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>
                <a:solidFill>
                  <a:srgbClr val="4B7FB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177DFCB-C68D-CA79-83C7-388E44FED18C}"/>
              </a:ext>
            </a:extLst>
          </p:cNvPr>
          <p:cNvGrpSpPr/>
          <p:nvPr/>
        </p:nvGrpSpPr>
        <p:grpSpPr>
          <a:xfrm>
            <a:off x="2158041" y="3871276"/>
            <a:ext cx="1636509" cy="1274560"/>
            <a:chOff x="583128" y="1910161"/>
            <a:chExt cx="1636509" cy="127456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B75FC67-1B43-3421-9F45-0EBC61035206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57B57A-096D-9DF4-DCA3-274EAEC53D38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FBC546-6121-AC47-8213-B07255093BBA}"/>
              </a:ext>
            </a:extLst>
          </p:cNvPr>
          <p:cNvGrpSpPr/>
          <p:nvPr/>
        </p:nvGrpSpPr>
        <p:grpSpPr>
          <a:xfrm>
            <a:off x="4237843" y="3871276"/>
            <a:ext cx="1636509" cy="1274560"/>
            <a:chOff x="583128" y="1910161"/>
            <a:chExt cx="1636509" cy="127456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AEDCFD7-F73A-3EC0-5356-021393CD7F7D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9EE56C9-D938-C79F-453A-FAF36D90697D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76A56A3-E51A-FC97-681E-4F3118280E88}"/>
              </a:ext>
            </a:extLst>
          </p:cNvPr>
          <p:cNvGrpSpPr/>
          <p:nvPr/>
        </p:nvGrpSpPr>
        <p:grpSpPr>
          <a:xfrm>
            <a:off x="6317645" y="3871276"/>
            <a:ext cx="1636509" cy="1274560"/>
            <a:chOff x="583128" y="1910161"/>
            <a:chExt cx="1636509" cy="127456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7C586D3-B8C7-3DF1-155F-6D9B7B9F2E92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C7117FC-4A61-734D-E378-51E1BE70B84A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7C66A18-E96A-7064-9339-987BADF29284}"/>
              </a:ext>
            </a:extLst>
          </p:cNvPr>
          <p:cNvGrpSpPr/>
          <p:nvPr/>
        </p:nvGrpSpPr>
        <p:grpSpPr>
          <a:xfrm>
            <a:off x="8397447" y="3871276"/>
            <a:ext cx="1636509" cy="1274560"/>
            <a:chOff x="583128" y="1910161"/>
            <a:chExt cx="1636509" cy="127456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0A8A8E7-DF65-E955-9CC3-07DA0E6A7FBC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29558D0-72C3-0A63-CF17-6E9E27F1B282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971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研究过程简介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79021B78-F04B-674D-B070-45EEFAE3AC5B}"/>
              </a:ext>
            </a:extLst>
          </p:cNvPr>
          <p:cNvSpPr/>
          <p:nvPr/>
        </p:nvSpPr>
        <p:spPr bwMode="auto">
          <a:xfrm>
            <a:off x="5149085" y="2095013"/>
            <a:ext cx="708245" cy="787439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grpSp>
        <p:nvGrpSpPr>
          <p:cNvPr id="11" name="Group 62">
            <a:extLst>
              <a:ext uri="{FF2B5EF4-FFF2-40B4-BE49-F238E27FC236}">
                <a16:creationId xmlns:a16="http://schemas.microsoft.com/office/drawing/2014/main" id="{FE0FD8A7-DAF9-4FF8-D677-4C201C3B7236}"/>
              </a:ext>
            </a:extLst>
          </p:cNvPr>
          <p:cNvGrpSpPr/>
          <p:nvPr/>
        </p:nvGrpSpPr>
        <p:grpSpPr>
          <a:xfrm>
            <a:off x="3257200" y="2638693"/>
            <a:ext cx="1187759" cy="1184998"/>
            <a:chOff x="3366319" y="2012677"/>
            <a:chExt cx="959786" cy="95755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4CF1D63-6A51-E99A-F56C-4228EF093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6319" y="2012677"/>
              <a:ext cx="959786" cy="957555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Oval 43">
              <a:extLst>
                <a:ext uri="{FF2B5EF4-FFF2-40B4-BE49-F238E27FC236}">
                  <a16:creationId xmlns:a16="http://schemas.microsoft.com/office/drawing/2014/main" id="{7A7F0303-6042-69A5-E69F-023ADD84EDE3}"/>
                </a:ext>
              </a:extLst>
            </p:cNvPr>
            <p:cNvSpPr/>
            <p:nvPr/>
          </p:nvSpPr>
          <p:spPr>
            <a:xfrm>
              <a:off x="3573292" y="2217611"/>
              <a:ext cx="547690" cy="5476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4" name="Group 63">
            <a:extLst>
              <a:ext uri="{FF2B5EF4-FFF2-40B4-BE49-F238E27FC236}">
                <a16:creationId xmlns:a16="http://schemas.microsoft.com/office/drawing/2014/main" id="{4C2C78B8-6D35-77ED-0FB5-D1CFC1932CD5}"/>
              </a:ext>
            </a:extLst>
          </p:cNvPr>
          <p:cNvGrpSpPr/>
          <p:nvPr/>
        </p:nvGrpSpPr>
        <p:grpSpPr>
          <a:xfrm rot="21110908">
            <a:off x="4294493" y="3277834"/>
            <a:ext cx="1187759" cy="1184998"/>
            <a:chOff x="3366319" y="2012677"/>
            <a:chExt cx="959786" cy="95755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1E6266E7-2E5D-FE5D-A7E2-6887B97FEA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6319" y="2012677"/>
              <a:ext cx="959786" cy="957555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6" name="Oval 65">
              <a:extLst>
                <a:ext uri="{FF2B5EF4-FFF2-40B4-BE49-F238E27FC236}">
                  <a16:creationId xmlns:a16="http://schemas.microsoft.com/office/drawing/2014/main" id="{C9225F1D-9B1B-ABF9-9FF3-45D10C379893}"/>
                </a:ext>
              </a:extLst>
            </p:cNvPr>
            <p:cNvSpPr/>
            <p:nvPr/>
          </p:nvSpPr>
          <p:spPr>
            <a:xfrm>
              <a:off x="3573292" y="2217611"/>
              <a:ext cx="547690" cy="5476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Group 66">
            <a:extLst>
              <a:ext uri="{FF2B5EF4-FFF2-40B4-BE49-F238E27FC236}">
                <a16:creationId xmlns:a16="http://schemas.microsoft.com/office/drawing/2014/main" id="{BA60A691-822E-B575-D6CF-D9EDF7DD2702}"/>
              </a:ext>
            </a:extLst>
          </p:cNvPr>
          <p:cNvGrpSpPr/>
          <p:nvPr/>
        </p:nvGrpSpPr>
        <p:grpSpPr>
          <a:xfrm>
            <a:off x="5276778" y="2243739"/>
            <a:ext cx="1583633" cy="1579952"/>
            <a:chOff x="3366319" y="2012677"/>
            <a:chExt cx="959786" cy="95755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FC1AEEAF-FEA5-FD4F-F06A-4B44D17C46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6319" y="2012677"/>
              <a:ext cx="959786" cy="957555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Oval 68">
              <a:extLst>
                <a:ext uri="{FF2B5EF4-FFF2-40B4-BE49-F238E27FC236}">
                  <a16:creationId xmlns:a16="http://schemas.microsoft.com/office/drawing/2014/main" id="{64ED717B-1D1E-BFD8-B719-87BBF4B54DE8}"/>
                </a:ext>
              </a:extLst>
            </p:cNvPr>
            <p:cNvSpPr/>
            <p:nvPr/>
          </p:nvSpPr>
          <p:spPr>
            <a:xfrm>
              <a:off x="3573292" y="2217611"/>
              <a:ext cx="547690" cy="5476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Group 75">
            <a:extLst>
              <a:ext uri="{FF2B5EF4-FFF2-40B4-BE49-F238E27FC236}">
                <a16:creationId xmlns:a16="http://schemas.microsoft.com/office/drawing/2014/main" id="{81E84C54-9CBF-7082-CA15-A74E3314541F}"/>
              </a:ext>
            </a:extLst>
          </p:cNvPr>
          <p:cNvGrpSpPr/>
          <p:nvPr/>
        </p:nvGrpSpPr>
        <p:grpSpPr>
          <a:xfrm rot="21110908">
            <a:off x="6628991" y="3277834"/>
            <a:ext cx="1187759" cy="1184998"/>
            <a:chOff x="3366319" y="2012677"/>
            <a:chExt cx="959786" cy="95755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4CCF4BA0-D85E-4F46-101A-B57F50D6D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6319" y="2012677"/>
              <a:ext cx="959786" cy="957555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Oval 77">
              <a:extLst>
                <a:ext uri="{FF2B5EF4-FFF2-40B4-BE49-F238E27FC236}">
                  <a16:creationId xmlns:a16="http://schemas.microsoft.com/office/drawing/2014/main" id="{1F866F31-54F5-A0F4-F10D-701A2615375E}"/>
                </a:ext>
              </a:extLst>
            </p:cNvPr>
            <p:cNvSpPr/>
            <p:nvPr/>
          </p:nvSpPr>
          <p:spPr>
            <a:xfrm>
              <a:off x="3573292" y="2217611"/>
              <a:ext cx="547690" cy="5476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3" name="Group 78">
            <a:extLst>
              <a:ext uri="{FF2B5EF4-FFF2-40B4-BE49-F238E27FC236}">
                <a16:creationId xmlns:a16="http://schemas.microsoft.com/office/drawing/2014/main" id="{ABEDA205-9822-B9C9-FA6E-106972E8EC44}"/>
              </a:ext>
            </a:extLst>
          </p:cNvPr>
          <p:cNvGrpSpPr/>
          <p:nvPr/>
        </p:nvGrpSpPr>
        <p:grpSpPr>
          <a:xfrm>
            <a:off x="7723915" y="2892303"/>
            <a:ext cx="933558" cy="931387"/>
            <a:chOff x="3366319" y="2012677"/>
            <a:chExt cx="959786" cy="95755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0B44560F-E9DC-13DB-0342-C43AE801C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6319" y="2012677"/>
              <a:ext cx="959786" cy="957555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Oval 80">
              <a:extLst>
                <a:ext uri="{FF2B5EF4-FFF2-40B4-BE49-F238E27FC236}">
                  <a16:creationId xmlns:a16="http://schemas.microsoft.com/office/drawing/2014/main" id="{200F5599-5F25-5A46-0388-7B902C2B4340}"/>
                </a:ext>
              </a:extLst>
            </p:cNvPr>
            <p:cNvSpPr/>
            <p:nvPr/>
          </p:nvSpPr>
          <p:spPr>
            <a:xfrm>
              <a:off x="3573292" y="2217611"/>
              <a:ext cx="547690" cy="5476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26" name="Freeform 5">
            <a:extLst>
              <a:ext uri="{FF2B5EF4-FFF2-40B4-BE49-F238E27FC236}">
                <a16:creationId xmlns:a16="http://schemas.microsoft.com/office/drawing/2014/main" id="{01E8DBE5-14AF-A51F-1D26-00C40C3B21F2}"/>
              </a:ext>
            </a:extLst>
          </p:cNvPr>
          <p:cNvSpPr/>
          <p:nvPr/>
        </p:nvSpPr>
        <p:spPr bwMode="auto">
          <a:xfrm rot="10800000">
            <a:off x="7397479" y="3996866"/>
            <a:ext cx="492368" cy="54742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50CDF2BD-70B6-3DAE-8313-1A18D268F5B3}"/>
              </a:ext>
            </a:extLst>
          </p:cNvPr>
          <p:cNvSpPr/>
          <p:nvPr/>
        </p:nvSpPr>
        <p:spPr bwMode="auto">
          <a:xfrm rot="10800000">
            <a:off x="5069773" y="4016882"/>
            <a:ext cx="492368" cy="54742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34D4C99D-87FB-37F2-810E-D10B761C7B38}"/>
              </a:ext>
            </a:extLst>
          </p:cNvPr>
          <p:cNvSpPr/>
          <p:nvPr/>
        </p:nvSpPr>
        <p:spPr bwMode="auto">
          <a:xfrm>
            <a:off x="3157151" y="2563078"/>
            <a:ext cx="480415" cy="534133"/>
          </a:xfrm>
          <a:custGeom>
            <a:avLst/>
            <a:gdLst>
              <a:gd name="T0" fmla="*/ 1724 w 2505"/>
              <a:gd name="T1" fmla="*/ 18 h 2784"/>
              <a:gd name="T2" fmla="*/ 1519 w 2505"/>
              <a:gd name="T3" fmla="*/ 2 h 2784"/>
              <a:gd name="T4" fmla="*/ 1307 w 2505"/>
              <a:gd name="T5" fmla="*/ 4 h 2784"/>
              <a:gd name="T6" fmla="*/ 1140 w 2505"/>
              <a:gd name="T7" fmla="*/ 18 h 2784"/>
              <a:gd name="T8" fmla="*/ 1027 w 2505"/>
              <a:gd name="T9" fmla="*/ 36 h 2784"/>
              <a:gd name="T10" fmla="*/ 969 w 2505"/>
              <a:gd name="T11" fmla="*/ 49 h 2784"/>
              <a:gd name="T12" fmla="*/ 1097 w 2505"/>
              <a:gd name="T13" fmla="*/ 49 h 2784"/>
              <a:gd name="T14" fmla="*/ 1218 w 2505"/>
              <a:gd name="T15" fmla="*/ 59 h 2784"/>
              <a:gd name="T16" fmla="*/ 1311 w 2505"/>
              <a:gd name="T17" fmla="*/ 76 h 2784"/>
              <a:gd name="T18" fmla="*/ 1380 w 2505"/>
              <a:gd name="T19" fmla="*/ 97 h 2784"/>
              <a:gd name="T20" fmla="*/ 1472 w 2505"/>
              <a:gd name="T21" fmla="*/ 140 h 2784"/>
              <a:gd name="T22" fmla="*/ 1526 w 2505"/>
              <a:gd name="T23" fmla="*/ 181 h 2784"/>
              <a:gd name="T24" fmla="*/ 1552 w 2505"/>
              <a:gd name="T25" fmla="*/ 217 h 2784"/>
              <a:gd name="T26" fmla="*/ 1561 w 2505"/>
              <a:gd name="T27" fmla="*/ 241 h 2784"/>
              <a:gd name="T28" fmla="*/ 1561 w 2505"/>
              <a:gd name="T29" fmla="*/ 253 h 2784"/>
              <a:gd name="T30" fmla="*/ 1416 w 2505"/>
              <a:gd name="T31" fmla="*/ 333 h 2784"/>
              <a:gd name="T32" fmla="*/ 1210 w 2505"/>
              <a:gd name="T33" fmla="*/ 468 h 2784"/>
              <a:gd name="T34" fmla="*/ 1016 w 2505"/>
              <a:gd name="T35" fmla="*/ 619 h 2784"/>
              <a:gd name="T36" fmla="*/ 834 w 2505"/>
              <a:gd name="T37" fmla="*/ 785 h 2784"/>
              <a:gd name="T38" fmla="*/ 666 w 2505"/>
              <a:gd name="T39" fmla="*/ 964 h 2784"/>
              <a:gd name="T40" fmla="*/ 512 w 2505"/>
              <a:gd name="T41" fmla="*/ 1157 h 2784"/>
              <a:gd name="T42" fmla="*/ 375 w 2505"/>
              <a:gd name="T43" fmla="*/ 1362 h 2784"/>
              <a:gd name="T44" fmla="*/ 255 w 2505"/>
              <a:gd name="T45" fmla="*/ 1578 h 2784"/>
              <a:gd name="T46" fmla="*/ 151 w 2505"/>
              <a:gd name="T47" fmla="*/ 1804 h 2784"/>
              <a:gd name="T48" fmla="*/ 67 w 2505"/>
              <a:gd name="T49" fmla="*/ 2040 h 2784"/>
              <a:gd name="T50" fmla="*/ 0 w 2505"/>
              <a:gd name="T51" fmla="*/ 2285 h 2784"/>
              <a:gd name="T52" fmla="*/ 229 w 2505"/>
              <a:gd name="T53" fmla="*/ 2724 h 2784"/>
              <a:gd name="T54" fmla="*/ 250 w 2505"/>
              <a:gd name="T55" fmla="*/ 2546 h 2784"/>
              <a:gd name="T56" fmla="*/ 281 w 2505"/>
              <a:gd name="T57" fmla="*/ 2371 h 2784"/>
              <a:gd name="T58" fmla="*/ 323 w 2505"/>
              <a:gd name="T59" fmla="*/ 2201 h 2784"/>
              <a:gd name="T60" fmla="*/ 376 w 2505"/>
              <a:gd name="T61" fmla="*/ 2035 h 2784"/>
              <a:gd name="T62" fmla="*/ 439 w 2505"/>
              <a:gd name="T63" fmla="*/ 1874 h 2784"/>
              <a:gd name="T64" fmla="*/ 512 w 2505"/>
              <a:gd name="T65" fmla="*/ 1718 h 2784"/>
              <a:gd name="T66" fmla="*/ 594 w 2505"/>
              <a:gd name="T67" fmla="*/ 1567 h 2784"/>
              <a:gd name="T68" fmla="*/ 684 w 2505"/>
              <a:gd name="T69" fmla="*/ 1421 h 2784"/>
              <a:gd name="T70" fmla="*/ 783 w 2505"/>
              <a:gd name="T71" fmla="*/ 1283 h 2784"/>
              <a:gd name="T72" fmla="*/ 891 w 2505"/>
              <a:gd name="T73" fmla="*/ 1151 h 2784"/>
              <a:gd name="T74" fmla="*/ 1006 w 2505"/>
              <a:gd name="T75" fmla="*/ 1026 h 2784"/>
              <a:gd name="T76" fmla="*/ 1128 w 2505"/>
              <a:gd name="T77" fmla="*/ 907 h 2784"/>
              <a:gd name="T78" fmla="*/ 1258 w 2505"/>
              <a:gd name="T79" fmla="*/ 797 h 2784"/>
              <a:gd name="T80" fmla="*/ 1395 w 2505"/>
              <a:gd name="T81" fmla="*/ 695 h 2784"/>
              <a:gd name="T82" fmla="*/ 1537 w 2505"/>
              <a:gd name="T83" fmla="*/ 601 h 2784"/>
              <a:gd name="T84" fmla="*/ 1686 w 2505"/>
              <a:gd name="T85" fmla="*/ 516 h 2784"/>
              <a:gd name="T86" fmla="*/ 1840 w 2505"/>
              <a:gd name="T87" fmla="*/ 440 h 2784"/>
              <a:gd name="T88" fmla="*/ 2000 w 2505"/>
              <a:gd name="T89" fmla="*/ 374 h 2784"/>
              <a:gd name="T90" fmla="*/ 2164 w 2505"/>
              <a:gd name="T91" fmla="*/ 317 h 2784"/>
              <a:gd name="T92" fmla="*/ 2333 w 2505"/>
              <a:gd name="T93" fmla="*/ 271 h 2784"/>
              <a:gd name="T94" fmla="*/ 2505 w 2505"/>
              <a:gd name="T95" fmla="*/ 235 h 2784"/>
              <a:gd name="T96" fmla="*/ 2450 w 2505"/>
              <a:gd name="T97" fmla="*/ 209 h 2784"/>
              <a:gd name="T98" fmla="*/ 2294 w 2505"/>
              <a:gd name="T99" fmla="*/ 149 h 2784"/>
              <a:gd name="T100" fmla="*/ 2125 w 2505"/>
              <a:gd name="T101" fmla="*/ 96 h 2784"/>
              <a:gd name="T102" fmla="*/ 1919 w 2505"/>
              <a:gd name="T103" fmla="*/ 47 h 2784"/>
              <a:gd name="T104" fmla="*/ 1768 w 2505"/>
              <a:gd name="T105" fmla="*/ 23 h 2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05" h="2784">
                <a:moveTo>
                  <a:pt x="1768" y="23"/>
                </a:moveTo>
                <a:lnTo>
                  <a:pt x="1768" y="23"/>
                </a:lnTo>
                <a:lnTo>
                  <a:pt x="1724" y="18"/>
                </a:lnTo>
                <a:lnTo>
                  <a:pt x="1682" y="13"/>
                </a:lnTo>
                <a:lnTo>
                  <a:pt x="1598" y="7"/>
                </a:lnTo>
                <a:lnTo>
                  <a:pt x="1519" y="2"/>
                </a:lnTo>
                <a:lnTo>
                  <a:pt x="1445" y="0"/>
                </a:lnTo>
                <a:lnTo>
                  <a:pt x="1373" y="2"/>
                </a:lnTo>
                <a:lnTo>
                  <a:pt x="1307" y="4"/>
                </a:lnTo>
                <a:lnTo>
                  <a:pt x="1247" y="8"/>
                </a:lnTo>
                <a:lnTo>
                  <a:pt x="1191" y="13"/>
                </a:lnTo>
                <a:lnTo>
                  <a:pt x="1140" y="18"/>
                </a:lnTo>
                <a:lnTo>
                  <a:pt x="1097" y="24"/>
                </a:lnTo>
                <a:lnTo>
                  <a:pt x="1059" y="30"/>
                </a:lnTo>
                <a:lnTo>
                  <a:pt x="1027" y="36"/>
                </a:lnTo>
                <a:lnTo>
                  <a:pt x="983" y="45"/>
                </a:lnTo>
                <a:lnTo>
                  <a:pt x="969" y="49"/>
                </a:lnTo>
                <a:lnTo>
                  <a:pt x="969" y="49"/>
                </a:lnTo>
                <a:lnTo>
                  <a:pt x="1004" y="47"/>
                </a:lnTo>
                <a:lnTo>
                  <a:pt x="1045" y="47"/>
                </a:lnTo>
                <a:lnTo>
                  <a:pt x="1097" y="49"/>
                </a:lnTo>
                <a:lnTo>
                  <a:pt x="1155" y="52"/>
                </a:lnTo>
                <a:lnTo>
                  <a:pt x="1186" y="55"/>
                </a:lnTo>
                <a:lnTo>
                  <a:pt x="1218" y="59"/>
                </a:lnTo>
                <a:lnTo>
                  <a:pt x="1249" y="63"/>
                </a:lnTo>
                <a:lnTo>
                  <a:pt x="1280" y="68"/>
                </a:lnTo>
                <a:lnTo>
                  <a:pt x="1311" y="76"/>
                </a:lnTo>
                <a:lnTo>
                  <a:pt x="1341" y="83"/>
                </a:lnTo>
                <a:lnTo>
                  <a:pt x="1341" y="83"/>
                </a:lnTo>
                <a:lnTo>
                  <a:pt x="1380" y="97"/>
                </a:lnTo>
                <a:lnTo>
                  <a:pt x="1416" y="112"/>
                </a:lnTo>
                <a:lnTo>
                  <a:pt x="1446" y="125"/>
                </a:lnTo>
                <a:lnTo>
                  <a:pt x="1472" y="140"/>
                </a:lnTo>
                <a:lnTo>
                  <a:pt x="1494" y="154"/>
                </a:lnTo>
                <a:lnTo>
                  <a:pt x="1511" y="167"/>
                </a:lnTo>
                <a:lnTo>
                  <a:pt x="1526" y="181"/>
                </a:lnTo>
                <a:lnTo>
                  <a:pt x="1537" y="193"/>
                </a:lnTo>
                <a:lnTo>
                  <a:pt x="1546" y="206"/>
                </a:lnTo>
                <a:lnTo>
                  <a:pt x="1552" y="217"/>
                </a:lnTo>
                <a:lnTo>
                  <a:pt x="1557" y="227"/>
                </a:lnTo>
                <a:lnTo>
                  <a:pt x="1560" y="235"/>
                </a:lnTo>
                <a:lnTo>
                  <a:pt x="1561" y="241"/>
                </a:lnTo>
                <a:lnTo>
                  <a:pt x="1562" y="248"/>
                </a:lnTo>
                <a:lnTo>
                  <a:pt x="1561" y="251"/>
                </a:lnTo>
                <a:lnTo>
                  <a:pt x="1561" y="253"/>
                </a:lnTo>
                <a:lnTo>
                  <a:pt x="1561" y="253"/>
                </a:lnTo>
                <a:lnTo>
                  <a:pt x="1488" y="292"/>
                </a:lnTo>
                <a:lnTo>
                  <a:pt x="1416" y="333"/>
                </a:lnTo>
                <a:lnTo>
                  <a:pt x="1347" y="376"/>
                </a:lnTo>
                <a:lnTo>
                  <a:pt x="1278" y="422"/>
                </a:lnTo>
                <a:lnTo>
                  <a:pt x="1210" y="468"/>
                </a:lnTo>
                <a:lnTo>
                  <a:pt x="1144" y="517"/>
                </a:lnTo>
                <a:lnTo>
                  <a:pt x="1079" y="566"/>
                </a:lnTo>
                <a:lnTo>
                  <a:pt x="1016" y="619"/>
                </a:lnTo>
                <a:lnTo>
                  <a:pt x="954" y="673"/>
                </a:lnTo>
                <a:lnTo>
                  <a:pt x="893" y="728"/>
                </a:lnTo>
                <a:lnTo>
                  <a:pt x="834" y="785"/>
                </a:lnTo>
                <a:lnTo>
                  <a:pt x="776" y="843"/>
                </a:lnTo>
                <a:lnTo>
                  <a:pt x="720" y="902"/>
                </a:lnTo>
                <a:lnTo>
                  <a:pt x="666" y="964"/>
                </a:lnTo>
                <a:lnTo>
                  <a:pt x="614" y="1027"/>
                </a:lnTo>
                <a:lnTo>
                  <a:pt x="562" y="1091"/>
                </a:lnTo>
                <a:lnTo>
                  <a:pt x="512" y="1157"/>
                </a:lnTo>
                <a:lnTo>
                  <a:pt x="465" y="1224"/>
                </a:lnTo>
                <a:lnTo>
                  <a:pt x="420" y="1293"/>
                </a:lnTo>
                <a:lnTo>
                  <a:pt x="375" y="1362"/>
                </a:lnTo>
                <a:lnTo>
                  <a:pt x="333" y="1432"/>
                </a:lnTo>
                <a:lnTo>
                  <a:pt x="293" y="1505"/>
                </a:lnTo>
                <a:lnTo>
                  <a:pt x="255" y="1578"/>
                </a:lnTo>
                <a:lnTo>
                  <a:pt x="218" y="1652"/>
                </a:lnTo>
                <a:lnTo>
                  <a:pt x="183" y="1728"/>
                </a:lnTo>
                <a:lnTo>
                  <a:pt x="151" y="1804"/>
                </a:lnTo>
                <a:lnTo>
                  <a:pt x="122" y="1882"/>
                </a:lnTo>
                <a:lnTo>
                  <a:pt x="93" y="1961"/>
                </a:lnTo>
                <a:lnTo>
                  <a:pt x="67" y="2040"/>
                </a:lnTo>
                <a:lnTo>
                  <a:pt x="43" y="2122"/>
                </a:lnTo>
                <a:lnTo>
                  <a:pt x="20" y="2203"/>
                </a:lnTo>
                <a:lnTo>
                  <a:pt x="0" y="2285"/>
                </a:lnTo>
                <a:lnTo>
                  <a:pt x="224" y="2784"/>
                </a:lnTo>
                <a:lnTo>
                  <a:pt x="224" y="2784"/>
                </a:lnTo>
                <a:lnTo>
                  <a:pt x="229" y="2724"/>
                </a:lnTo>
                <a:lnTo>
                  <a:pt x="234" y="2664"/>
                </a:lnTo>
                <a:lnTo>
                  <a:pt x="242" y="2605"/>
                </a:lnTo>
                <a:lnTo>
                  <a:pt x="250" y="2546"/>
                </a:lnTo>
                <a:lnTo>
                  <a:pt x="259" y="2488"/>
                </a:lnTo>
                <a:lnTo>
                  <a:pt x="270" y="2430"/>
                </a:lnTo>
                <a:lnTo>
                  <a:pt x="281" y="2371"/>
                </a:lnTo>
                <a:lnTo>
                  <a:pt x="295" y="2315"/>
                </a:lnTo>
                <a:lnTo>
                  <a:pt x="308" y="2258"/>
                </a:lnTo>
                <a:lnTo>
                  <a:pt x="323" y="2201"/>
                </a:lnTo>
                <a:lnTo>
                  <a:pt x="340" y="2145"/>
                </a:lnTo>
                <a:lnTo>
                  <a:pt x="358" y="2090"/>
                </a:lnTo>
                <a:lnTo>
                  <a:pt x="376" y="2035"/>
                </a:lnTo>
                <a:lnTo>
                  <a:pt x="396" y="1981"/>
                </a:lnTo>
                <a:lnTo>
                  <a:pt x="417" y="1927"/>
                </a:lnTo>
                <a:lnTo>
                  <a:pt x="439" y="1874"/>
                </a:lnTo>
                <a:lnTo>
                  <a:pt x="463" y="1820"/>
                </a:lnTo>
                <a:lnTo>
                  <a:pt x="486" y="1769"/>
                </a:lnTo>
                <a:lnTo>
                  <a:pt x="512" y="1718"/>
                </a:lnTo>
                <a:lnTo>
                  <a:pt x="538" y="1666"/>
                </a:lnTo>
                <a:lnTo>
                  <a:pt x="565" y="1617"/>
                </a:lnTo>
                <a:lnTo>
                  <a:pt x="594" y="1567"/>
                </a:lnTo>
                <a:lnTo>
                  <a:pt x="622" y="1518"/>
                </a:lnTo>
                <a:lnTo>
                  <a:pt x="653" y="1470"/>
                </a:lnTo>
                <a:lnTo>
                  <a:pt x="684" y="1421"/>
                </a:lnTo>
                <a:lnTo>
                  <a:pt x="716" y="1374"/>
                </a:lnTo>
                <a:lnTo>
                  <a:pt x="750" y="1329"/>
                </a:lnTo>
                <a:lnTo>
                  <a:pt x="783" y="1283"/>
                </a:lnTo>
                <a:lnTo>
                  <a:pt x="818" y="1238"/>
                </a:lnTo>
                <a:lnTo>
                  <a:pt x="854" y="1194"/>
                </a:lnTo>
                <a:lnTo>
                  <a:pt x="891" y="1151"/>
                </a:lnTo>
                <a:lnTo>
                  <a:pt x="928" y="1109"/>
                </a:lnTo>
                <a:lnTo>
                  <a:pt x="966" y="1067"/>
                </a:lnTo>
                <a:lnTo>
                  <a:pt x="1006" y="1026"/>
                </a:lnTo>
                <a:lnTo>
                  <a:pt x="1046" y="985"/>
                </a:lnTo>
                <a:lnTo>
                  <a:pt x="1087" y="946"/>
                </a:lnTo>
                <a:lnTo>
                  <a:pt x="1128" y="907"/>
                </a:lnTo>
                <a:lnTo>
                  <a:pt x="1171" y="870"/>
                </a:lnTo>
                <a:lnTo>
                  <a:pt x="1215" y="833"/>
                </a:lnTo>
                <a:lnTo>
                  <a:pt x="1258" y="797"/>
                </a:lnTo>
                <a:lnTo>
                  <a:pt x="1302" y="763"/>
                </a:lnTo>
                <a:lnTo>
                  <a:pt x="1348" y="728"/>
                </a:lnTo>
                <a:lnTo>
                  <a:pt x="1395" y="695"/>
                </a:lnTo>
                <a:lnTo>
                  <a:pt x="1441" y="663"/>
                </a:lnTo>
                <a:lnTo>
                  <a:pt x="1489" y="632"/>
                </a:lnTo>
                <a:lnTo>
                  <a:pt x="1537" y="601"/>
                </a:lnTo>
                <a:lnTo>
                  <a:pt x="1587" y="571"/>
                </a:lnTo>
                <a:lnTo>
                  <a:pt x="1636" y="544"/>
                </a:lnTo>
                <a:lnTo>
                  <a:pt x="1686" y="516"/>
                </a:lnTo>
                <a:lnTo>
                  <a:pt x="1736" y="490"/>
                </a:lnTo>
                <a:lnTo>
                  <a:pt x="1788" y="465"/>
                </a:lnTo>
                <a:lnTo>
                  <a:pt x="1840" y="440"/>
                </a:lnTo>
                <a:lnTo>
                  <a:pt x="1893" y="417"/>
                </a:lnTo>
                <a:lnTo>
                  <a:pt x="1947" y="395"/>
                </a:lnTo>
                <a:lnTo>
                  <a:pt x="2000" y="374"/>
                </a:lnTo>
                <a:lnTo>
                  <a:pt x="2054" y="354"/>
                </a:lnTo>
                <a:lnTo>
                  <a:pt x="2108" y="335"/>
                </a:lnTo>
                <a:lnTo>
                  <a:pt x="2164" y="317"/>
                </a:lnTo>
                <a:lnTo>
                  <a:pt x="2220" y="301"/>
                </a:lnTo>
                <a:lnTo>
                  <a:pt x="2277" y="285"/>
                </a:lnTo>
                <a:lnTo>
                  <a:pt x="2333" y="271"/>
                </a:lnTo>
                <a:lnTo>
                  <a:pt x="2390" y="257"/>
                </a:lnTo>
                <a:lnTo>
                  <a:pt x="2447" y="245"/>
                </a:lnTo>
                <a:lnTo>
                  <a:pt x="2505" y="235"/>
                </a:lnTo>
                <a:lnTo>
                  <a:pt x="2505" y="235"/>
                </a:lnTo>
                <a:lnTo>
                  <a:pt x="2492" y="228"/>
                </a:lnTo>
                <a:lnTo>
                  <a:pt x="2450" y="209"/>
                </a:lnTo>
                <a:lnTo>
                  <a:pt x="2383" y="182"/>
                </a:lnTo>
                <a:lnTo>
                  <a:pt x="2341" y="166"/>
                </a:lnTo>
                <a:lnTo>
                  <a:pt x="2294" y="149"/>
                </a:lnTo>
                <a:lnTo>
                  <a:pt x="2242" y="131"/>
                </a:lnTo>
                <a:lnTo>
                  <a:pt x="2185" y="114"/>
                </a:lnTo>
                <a:lnTo>
                  <a:pt x="2125" y="96"/>
                </a:lnTo>
                <a:lnTo>
                  <a:pt x="2059" y="78"/>
                </a:lnTo>
                <a:lnTo>
                  <a:pt x="1991" y="62"/>
                </a:lnTo>
                <a:lnTo>
                  <a:pt x="1919" y="47"/>
                </a:lnTo>
                <a:lnTo>
                  <a:pt x="1845" y="34"/>
                </a:lnTo>
                <a:lnTo>
                  <a:pt x="1768" y="23"/>
                </a:lnTo>
                <a:lnTo>
                  <a:pt x="1768" y="23"/>
                </a:lnTo>
                <a:close/>
              </a:path>
            </a:pathLst>
          </a:cu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10" dirty="0">
              <a:latin typeface="微软雅黑" panose="020B0503020204020204" pitchFamily="34" charset="-122"/>
            </a:endParaRPr>
          </a:p>
        </p:txBody>
      </p:sp>
      <p:sp>
        <p:nvSpPr>
          <p:cNvPr id="29" name="Freeform 181" descr="D:\51PPT模板网\51pptmoban.com\图片.jpg">
            <a:extLst>
              <a:ext uri="{FF2B5EF4-FFF2-40B4-BE49-F238E27FC236}">
                <a16:creationId xmlns:a16="http://schemas.microsoft.com/office/drawing/2014/main" id="{7DC157B7-C461-DF24-70FB-8AB438A57731}"/>
              </a:ext>
            </a:extLst>
          </p:cNvPr>
          <p:cNvSpPr>
            <a:spLocks noEditPoints="1"/>
          </p:cNvSpPr>
          <p:nvPr/>
        </p:nvSpPr>
        <p:spPr bwMode="auto">
          <a:xfrm>
            <a:off x="8038670" y="3229876"/>
            <a:ext cx="244907" cy="244905"/>
          </a:xfrm>
          <a:custGeom>
            <a:avLst/>
            <a:gdLst/>
            <a:ahLst/>
            <a:cxnLst>
              <a:cxn ang="0">
                <a:pos x="252" y="2"/>
              </a:cxn>
              <a:cxn ang="0">
                <a:pos x="252" y="2"/>
              </a:cxn>
              <a:cxn ang="0">
                <a:pos x="248" y="0"/>
              </a:cxn>
              <a:cxn ang="0">
                <a:pos x="248" y="0"/>
              </a:cxn>
              <a:cxn ang="0">
                <a:pos x="244" y="2"/>
              </a:cxn>
              <a:cxn ang="0">
                <a:pos x="4" y="162"/>
              </a:cxn>
              <a:cxn ang="0">
                <a:pos x="4" y="162"/>
              </a:cxn>
              <a:cxn ang="0">
                <a:pos x="0" y="164"/>
              </a:cxn>
              <a:cxn ang="0">
                <a:pos x="0" y="168"/>
              </a:cxn>
              <a:cxn ang="0">
                <a:pos x="0" y="168"/>
              </a:cxn>
              <a:cxn ang="0">
                <a:pos x="2" y="172"/>
              </a:cxn>
              <a:cxn ang="0">
                <a:pos x="6" y="176"/>
              </a:cxn>
              <a:cxn ang="0">
                <a:pos x="68" y="200"/>
              </a:cxn>
              <a:cxn ang="0">
                <a:pos x="98" y="252"/>
              </a:cxn>
              <a:cxn ang="0">
                <a:pos x="98" y="252"/>
              </a:cxn>
              <a:cxn ang="0">
                <a:pos x="100" y="254"/>
              </a:cxn>
              <a:cxn ang="0">
                <a:pos x="104" y="256"/>
              </a:cxn>
              <a:cxn ang="0">
                <a:pos x="104" y="256"/>
              </a:cxn>
              <a:cxn ang="0">
                <a:pos x="104" y="256"/>
              </a:cxn>
              <a:cxn ang="0">
                <a:pos x="108" y="254"/>
              </a:cxn>
              <a:cxn ang="0">
                <a:pos x="110" y="252"/>
              </a:cxn>
              <a:cxn ang="0">
                <a:pos x="128" y="224"/>
              </a:cxn>
              <a:cxn ang="0">
                <a:pos x="206" y="256"/>
              </a:cxn>
              <a:cxn ang="0">
                <a:pos x="206" y="256"/>
              </a:cxn>
              <a:cxn ang="0">
                <a:pos x="208" y="256"/>
              </a:cxn>
              <a:cxn ang="0">
                <a:pos x="208" y="256"/>
              </a:cxn>
              <a:cxn ang="0">
                <a:pos x="212" y="254"/>
              </a:cxn>
              <a:cxn ang="0">
                <a:pos x="212" y="254"/>
              </a:cxn>
              <a:cxn ang="0">
                <a:pos x="214" y="252"/>
              </a:cxn>
              <a:cxn ang="0">
                <a:pos x="216" y="250"/>
              </a:cxn>
              <a:cxn ang="0">
                <a:pos x="256" y="10"/>
              </a:cxn>
              <a:cxn ang="0">
                <a:pos x="256" y="10"/>
              </a:cxn>
              <a:cxn ang="0">
                <a:pos x="256" y="4"/>
              </a:cxn>
              <a:cxn ang="0">
                <a:pos x="252" y="2"/>
              </a:cxn>
              <a:cxn ang="0">
                <a:pos x="26" y="166"/>
              </a:cxn>
              <a:cxn ang="0">
                <a:pos x="210" y="42"/>
              </a:cxn>
              <a:cxn ang="0">
                <a:pos x="76" y="186"/>
              </a:cxn>
              <a:cxn ang="0">
                <a:pos x="76" y="186"/>
              </a:cxn>
              <a:cxn ang="0">
                <a:pos x="74" y="186"/>
              </a:cxn>
              <a:cxn ang="0">
                <a:pos x="26" y="166"/>
              </a:cxn>
              <a:cxn ang="0">
                <a:pos x="82" y="192"/>
              </a:cxn>
              <a:cxn ang="0">
                <a:pos x="82" y="192"/>
              </a:cxn>
              <a:cxn ang="0">
                <a:pos x="82" y="192"/>
              </a:cxn>
              <a:cxn ang="0">
                <a:pos x="234" y="30"/>
              </a:cxn>
              <a:cxn ang="0">
                <a:pos x="104" y="232"/>
              </a:cxn>
              <a:cxn ang="0">
                <a:pos x="82" y="192"/>
              </a:cxn>
              <a:cxn ang="0">
                <a:pos x="202" y="236"/>
              </a:cxn>
              <a:cxn ang="0">
                <a:pos x="134" y="210"/>
              </a:cxn>
              <a:cxn ang="0">
                <a:pos x="134" y="210"/>
              </a:cxn>
              <a:cxn ang="0">
                <a:pos x="128" y="208"/>
              </a:cxn>
              <a:cxn ang="0">
                <a:pos x="234" y="46"/>
              </a:cxn>
              <a:cxn ang="0">
                <a:pos x="202" y="236"/>
              </a:cxn>
            </a:cxnLst>
            <a:rect l="0" t="0" r="r" b="b"/>
            <a:pathLst>
              <a:path w="256" h="256">
                <a:moveTo>
                  <a:pt x="252" y="2"/>
                </a:moveTo>
                <a:lnTo>
                  <a:pt x="252" y="2"/>
                </a:lnTo>
                <a:lnTo>
                  <a:pt x="248" y="0"/>
                </a:lnTo>
                <a:lnTo>
                  <a:pt x="248" y="0"/>
                </a:lnTo>
                <a:lnTo>
                  <a:pt x="244" y="2"/>
                </a:lnTo>
                <a:lnTo>
                  <a:pt x="4" y="162"/>
                </a:lnTo>
                <a:lnTo>
                  <a:pt x="4" y="162"/>
                </a:lnTo>
                <a:lnTo>
                  <a:pt x="0" y="164"/>
                </a:lnTo>
                <a:lnTo>
                  <a:pt x="0" y="168"/>
                </a:lnTo>
                <a:lnTo>
                  <a:pt x="0" y="168"/>
                </a:lnTo>
                <a:lnTo>
                  <a:pt x="2" y="172"/>
                </a:lnTo>
                <a:lnTo>
                  <a:pt x="6" y="176"/>
                </a:lnTo>
                <a:lnTo>
                  <a:pt x="68" y="200"/>
                </a:lnTo>
                <a:lnTo>
                  <a:pt x="98" y="252"/>
                </a:lnTo>
                <a:lnTo>
                  <a:pt x="98" y="252"/>
                </a:lnTo>
                <a:lnTo>
                  <a:pt x="100" y="254"/>
                </a:lnTo>
                <a:lnTo>
                  <a:pt x="104" y="256"/>
                </a:lnTo>
                <a:lnTo>
                  <a:pt x="104" y="256"/>
                </a:lnTo>
                <a:lnTo>
                  <a:pt x="104" y="256"/>
                </a:lnTo>
                <a:lnTo>
                  <a:pt x="108" y="254"/>
                </a:lnTo>
                <a:lnTo>
                  <a:pt x="110" y="252"/>
                </a:lnTo>
                <a:lnTo>
                  <a:pt x="128" y="224"/>
                </a:lnTo>
                <a:lnTo>
                  <a:pt x="206" y="256"/>
                </a:lnTo>
                <a:lnTo>
                  <a:pt x="206" y="256"/>
                </a:lnTo>
                <a:lnTo>
                  <a:pt x="208" y="256"/>
                </a:lnTo>
                <a:lnTo>
                  <a:pt x="208" y="256"/>
                </a:lnTo>
                <a:lnTo>
                  <a:pt x="212" y="254"/>
                </a:lnTo>
                <a:lnTo>
                  <a:pt x="212" y="254"/>
                </a:lnTo>
                <a:lnTo>
                  <a:pt x="214" y="252"/>
                </a:lnTo>
                <a:lnTo>
                  <a:pt x="216" y="250"/>
                </a:lnTo>
                <a:lnTo>
                  <a:pt x="256" y="10"/>
                </a:lnTo>
                <a:lnTo>
                  <a:pt x="256" y="10"/>
                </a:lnTo>
                <a:lnTo>
                  <a:pt x="256" y="4"/>
                </a:lnTo>
                <a:lnTo>
                  <a:pt x="252" y="2"/>
                </a:lnTo>
                <a:close/>
                <a:moveTo>
                  <a:pt x="26" y="166"/>
                </a:moveTo>
                <a:lnTo>
                  <a:pt x="210" y="42"/>
                </a:lnTo>
                <a:lnTo>
                  <a:pt x="76" y="186"/>
                </a:lnTo>
                <a:lnTo>
                  <a:pt x="76" y="186"/>
                </a:lnTo>
                <a:lnTo>
                  <a:pt x="74" y="186"/>
                </a:lnTo>
                <a:lnTo>
                  <a:pt x="26" y="166"/>
                </a:lnTo>
                <a:close/>
                <a:moveTo>
                  <a:pt x="82" y="192"/>
                </a:moveTo>
                <a:lnTo>
                  <a:pt x="82" y="192"/>
                </a:lnTo>
                <a:lnTo>
                  <a:pt x="82" y="192"/>
                </a:lnTo>
                <a:lnTo>
                  <a:pt x="234" y="30"/>
                </a:lnTo>
                <a:lnTo>
                  <a:pt x="104" y="232"/>
                </a:lnTo>
                <a:lnTo>
                  <a:pt x="82" y="192"/>
                </a:lnTo>
                <a:close/>
                <a:moveTo>
                  <a:pt x="202" y="236"/>
                </a:moveTo>
                <a:lnTo>
                  <a:pt x="134" y="210"/>
                </a:lnTo>
                <a:lnTo>
                  <a:pt x="134" y="210"/>
                </a:lnTo>
                <a:lnTo>
                  <a:pt x="128" y="208"/>
                </a:lnTo>
                <a:lnTo>
                  <a:pt x="234" y="46"/>
                </a:lnTo>
                <a:lnTo>
                  <a:pt x="202" y="2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 dirty="0">
              <a:latin typeface="微软雅黑" panose="020B0503020204020204" pitchFamily="34" charset="-122"/>
            </a:endParaRPr>
          </a:p>
        </p:txBody>
      </p:sp>
      <p:grpSp>
        <p:nvGrpSpPr>
          <p:cNvPr id="30" name="Group 105">
            <a:extLst>
              <a:ext uri="{FF2B5EF4-FFF2-40B4-BE49-F238E27FC236}">
                <a16:creationId xmlns:a16="http://schemas.microsoft.com/office/drawing/2014/main" id="{6C675083-9CD1-8218-3C9B-78A388FFCFD1}"/>
              </a:ext>
            </a:extLst>
          </p:cNvPr>
          <p:cNvGrpSpPr/>
          <p:nvPr/>
        </p:nvGrpSpPr>
        <p:grpSpPr>
          <a:xfrm>
            <a:off x="4787445" y="3728514"/>
            <a:ext cx="198254" cy="288368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31" name="Freeform 60">
              <a:extLst>
                <a:ext uri="{FF2B5EF4-FFF2-40B4-BE49-F238E27FC236}">
                  <a16:creationId xmlns:a16="http://schemas.microsoft.com/office/drawing/2014/main" id="{76CA068D-F27F-9035-E5F0-15E9F7921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66">
              <a:extLst>
                <a:ext uri="{FF2B5EF4-FFF2-40B4-BE49-F238E27FC236}">
                  <a16:creationId xmlns:a16="http://schemas.microsoft.com/office/drawing/2014/main" id="{811E841C-0840-3316-636C-38E9CB041923}"/>
                </a:ext>
              </a:extLst>
            </p:cNvPr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33" name="Freeform 67">
              <a:extLst>
                <a:ext uri="{FF2B5EF4-FFF2-40B4-BE49-F238E27FC236}">
                  <a16:creationId xmlns:a16="http://schemas.microsoft.com/office/drawing/2014/main" id="{11C36D5B-0B79-4535-8E7F-2A1428F0C2EE}"/>
                </a:ext>
              </a:extLst>
            </p:cNvPr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4" name="Group 109">
            <a:extLst>
              <a:ext uri="{FF2B5EF4-FFF2-40B4-BE49-F238E27FC236}">
                <a16:creationId xmlns:a16="http://schemas.microsoft.com/office/drawing/2014/main" id="{21F21D24-296C-0614-7C98-615F39CC379C}"/>
              </a:ext>
            </a:extLst>
          </p:cNvPr>
          <p:cNvGrpSpPr/>
          <p:nvPr/>
        </p:nvGrpSpPr>
        <p:grpSpPr>
          <a:xfrm>
            <a:off x="7078639" y="3728516"/>
            <a:ext cx="288368" cy="288366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35" name="Freeform 106">
              <a:extLst>
                <a:ext uri="{FF2B5EF4-FFF2-40B4-BE49-F238E27FC236}">
                  <a16:creationId xmlns:a16="http://schemas.microsoft.com/office/drawing/2014/main" id="{5E79671F-EA73-C32D-6192-94B17C8809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36" name="Freeform 109">
              <a:extLst>
                <a:ext uri="{FF2B5EF4-FFF2-40B4-BE49-F238E27FC236}">
                  <a16:creationId xmlns:a16="http://schemas.microsoft.com/office/drawing/2014/main" id="{9506D484-0881-E21F-3218-883881A2E5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482BC5E5-ACE3-D503-96CB-1429F1F6FD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8" name="Group 113">
            <a:extLst>
              <a:ext uri="{FF2B5EF4-FFF2-40B4-BE49-F238E27FC236}">
                <a16:creationId xmlns:a16="http://schemas.microsoft.com/office/drawing/2014/main" id="{8672A5D0-6D3F-D881-43C5-0B16C662ACD1}"/>
              </a:ext>
            </a:extLst>
          </p:cNvPr>
          <p:cNvGrpSpPr/>
          <p:nvPr/>
        </p:nvGrpSpPr>
        <p:grpSpPr>
          <a:xfrm>
            <a:off x="3706935" y="3067544"/>
            <a:ext cx="288368" cy="288366"/>
            <a:chOff x="4775200" y="1962150"/>
            <a:chExt cx="406400" cy="406400"/>
          </a:xfrm>
          <a:solidFill>
            <a:schemeClr val="bg1"/>
          </a:solidFill>
        </p:grpSpPr>
        <p:sp>
          <p:nvSpPr>
            <p:cNvPr id="39" name="Freeform 115">
              <a:extLst>
                <a:ext uri="{FF2B5EF4-FFF2-40B4-BE49-F238E27FC236}">
                  <a16:creationId xmlns:a16="http://schemas.microsoft.com/office/drawing/2014/main" id="{03B17DEB-A4DF-9C41-115A-7686B1928C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5200" y="1962150"/>
              <a:ext cx="406400" cy="40640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22" y="8"/>
                </a:cxn>
                <a:cxn ang="0">
                  <a:pos x="92" y="28"/>
                </a:cxn>
                <a:cxn ang="0">
                  <a:pos x="72" y="58"/>
                </a:cxn>
                <a:cxn ang="0">
                  <a:pos x="64" y="96"/>
                </a:cxn>
                <a:cxn ang="0">
                  <a:pos x="64" y="108"/>
                </a:cxn>
                <a:cxn ang="0">
                  <a:pos x="70" y="130"/>
                </a:cxn>
                <a:cxn ang="0">
                  <a:pos x="8" y="208"/>
                </a:cxn>
                <a:cxn ang="0">
                  <a:pos x="8" y="208"/>
                </a:cxn>
                <a:cxn ang="0">
                  <a:pos x="0" y="228"/>
                </a:cxn>
                <a:cxn ang="0">
                  <a:pos x="2" y="238"/>
                </a:cxn>
                <a:cxn ang="0">
                  <a:pos x="18" y="254"/>
                </a:cxn>
                <a:cxn ang="0">
                  <a:pos x="28" y="256"/>
                </a:cxn>
                <a:cxn ang="0">
                  <a:pos x="48" y="248"/>
                </a:cxn>
                <a:cxn ang="0">
                  <a:pos x="116" y="180"/>
                </a:cxn>
                <a:cxn ang="0">
                  <a:pos x="126" y="186"/>
                </a:cxn>
                <a:cxn ang="0">
                  <a:pos x="148" y="192"/>
                </a:cxn>
                <a:cxn ang="0">
                  <a:pos x="160" y="192"/>
                </a:cxn>
                <a:cxn ang="0">
                  <a:pos x="198" y="184"/>
                </a:cxn>
                <a:cxn ang="0">
                  <a:pos x="228" y="164"/>
                </a:cxn>
                <a:cxn ang="0">
                  <a:pos x="248" y="134"/>
                </a:cxn>
                <a:cxn ang="0">
                  <a:pos x="256" y="96"/>
                </a:cxn>
                <a:cxn ang="0">
                  <a:pos x="254" y="76"/>
                </a:cxn>
                <a:cxn ang="0">
                  <a:pos x="240" y="42"/>
                </a:cxn>
                <a:cxn ang="0">
                  <a:pos x="214" y="16"/>
                </a:cxn>
                <a:cxn ang="0">
                  <a:pos x="180" y="2"/>
                </a:cxn>
                <a:cxn ang="0">
                  <a:pos x="38" y="238"/>
                </a:cxn>
                <a:cxn ang="0">
                  <a:pos x="34" y="240"/>
                </a:cxn>
                <a:cxn ang="0">
                  <a:pos x="28" y="242"/>
                </a:cxn>
                <a:cxn ang="0">
                  <a:pos x="18" y="238"/>
                </a:cxn>
                <a:cxn ang="0">
                  <a:pos x="14" y="228"/>
                </a:cxn>
                <a:cxn ang="0">
                  <a:pos x="16" y="222"/>
                </a:cxn>
                <a:cxn ang="0">
                  <a:pos x="18" y="218"/>
                </a:cxn>
                <a:cxn ang="0">
                  <a:pos x="82" y="154"/>
                </a:cxn>
                <a:cxn ang="0">
                  <a:pos x="102" y="174"/>
                </a:cxn>
                <a:cxn ang="0">
                  <a:pos x="160" y="176"/>
                </a:cxn>
                <a:cxn ang="0">
                  <a:pos x="144" y="174"/>
                </a:cxn>
                <a:cxn ang="0">
                  <a:pos x="116" y="162"/>
                </a:cxn>
                <a:cxn ang="0">
                  <a:pos x="94" y="140"/>
                </a:cxn>
                <a:cxn ang="0">
                  <a:pos x="82" y="112"/>
                </a:cxn>
                <a:cxn ang="0">
                  <a:pos x="80" y="96"/>
                </a:cxn>
                <a:cxn ang="0">
                  <a:pos x="86" y="64"/>
                </a:cxn>
                <a:cxn ang="0">
                  <a:pos x="104" y="40"/>
                </a:cxn>
                <a:cxn ang="0">
                  <a:pos x="128" y="22"/>
                </a:cxn>
                <a:cxn ang="0">
                  <a:pos x="160" y="16"/>
                </a:cxn>
                <a:cxn ang="0">
                  <a:pos x="176" y="18"/>
                </a:cxn>
                <a:cxn ang="0">
                  <a:pos x="204" y="30"/>
                </a:cxn>
                <a:cxn ang="0">
                  <a:pos x="226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4" y="128"/>
                </a:cxn>
                <a:cxn ang="0">
                  <a:pos x="216" y="152"/>
                </a:cxn>
                <a:cxn ang="0">
                  <a:pos x="192" y="170"/>
                </a:cxn>
                <a:cxn ang="0">
                  <a:pos x="160" y="176"/>
                </a:cxn>
              </a:cxnLst>
              <a:rect l="0" t="0" r="r" b="b"/>
              <a:pathLst>
                <a:path w="256" h="256">
                  <a:moveTo>
                    <a:pt x="160" y="0"/>
                  </a:moveTo>
                  <a:lnTo>
                    <a:pt x="160" y="0"/>
                  </a:lnTo>
                  <a:lnTo>
                    <a:pt x="140" y="2"/>
                  </a:lnTo>
                  <a:lnTo>
                    <a:pt x="122" y="8"/>
                  </a:lnTo>
                  <a:lnTo>
                    <a:pt x="106" y="16"/>
                  </a:lnTo>
                  <a:lnTo>
                    <a:pt x="92" y="28"/>
                  </a:lnTo>
                  <a:lnTo>
                    <a:pt x="80" y="42"/>
                  </a:lnTo>
                  <a:lnTo>
                    <a:pt x="72" y="58"/>
                  </a:lnTo>
                  <a:lnTo>
                    <a:pt x="66" y="76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4" y="108"/>
                  </a:lnTo>
                  <a:lnTo>
                    <a:pt x="66" y="120"/>
                  </a:lnTo>
                  <a:lnTo>
                    <a:pt x="70" y="130"/>
                  </a:lnTo>
                  <a:lnTo>
                    <a:pt x="76" y="140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8" y="208"/>
                  </a:lnTo>
                  <a:lnTo>
                    <a:pt x="2" y="216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" y="238"/>
                  </a:lnTo>
                  <a:lnTo>
                    <a:pt x="8" y="248"/>
                  </a:lnTo>
                  <a:lnTo>
                    <a:pt x="18" y="254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40" y="254"/>
                  </a:lnTo>
                  <a:lnTo>
                    <a:pt x="48" y="248"/>
                  </a:lnTo>
                  <a:lnTo>
                    <a:pt x="48" y="248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26" y="186"/>
                  </a:lnTo>
                  <a:lnTo>
                    <a:pt x="136" y="190"/>
                  </a:lnTo>
                  <a:lnTo>
                    <a:pt x="148" y="192"/>
                  </a:lnTo>
                  <a:lnTo>
                    <a:pt x="160" y="192"/>
                  </a:lnTo>
                  <a:lnTo>
                    <a:pt x="160" y="192"/>
                  </a:lnTo>
                  <a:lnTo>
                    <a:pt x="180" y="190"/>
                  </a:lnTo>
                  <a:lnTo>
                    <a:pt x="198" y="184"/>
                  </a:lnTo>
                  <a:lnTo>
                    <a:pt x="214" y="176"/>
                  </a:lnTo>
                  <a:lnTo>
                    <a:pt x="228" y="164"/>
                  </a:lnTo>
                  <a:lnTo>
                    <a:pt x="240" y="150"/>
                  </a:lnTo>
                  <a:lnTo>
                    <a:pt x="248" y="134"/>
                  </a:lnTo>
                  <a:lnTo>
                    <a:pt x="254" y="11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76"/>
                  </a:lnTo>
                  <a:lnTo>
                    <a:pt x="248" y="58"/>
                  </a:lnTo>
                  <a:lnTo>
                    <a:pt x="240" y="42"/>
                  </a:lnTo>
                  <a:lnTo>
                    <a:pt x="228" y="28"/>
                  </a:lnTo>
                  <a:lnTo>
                    <a:pt x="214" y="16"/>
                  </a:lnTo>
                  <a:lnTo>
                    <a:pt x="198" y="8"/>
                  </a:lnTo>
                  <a:lnTo>
                    <a:pt x="180" y="2"/>
                  </a:lnTo>
                  <a:lnTo>
                    <a:pt x="160" y="0"/>
                  </a:lnTo>
                  <a:close/>
                  <a:moveTo>
                    <a:pt x="38" y="238"/>
                  </a:moveTo>
                  <a:lnTo>
                    <a:pt x="38" y="238"/>
                  </a:lnTo>
                  <a:lnTo>
                    <a:pt x="34" y="240"/>
                  </a:lnTo>
                  <a:lnTo>
                    <a:pt x="28" y="242"/>
                  </a:lnTo>
                  <a:lnTo>
                    <a:pt x="28" y="242"/>
                  </a:lnTo>
                  <a:lnTo>
                    <a:pt x="22" y="240"/>
                  </a:lnTo>
                  <a:lnTo>
                    <a:pt x="18" y="238"/>
                  </a:lnTo>
                  <a:lnTo>
                    <a:pt x="16" y="234"/>
                  </a:lnTo>
                  <a:lnTo>
                    <a:pt x="14" y="228"/>
                  </a:lnTo>
                  <a:lnTo>
                    <a:pt x="14" y="228"/>
                  </a:lnTo>
                  <a:lnTo>
                    <a:pt x="16" y="222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82" y="154"/>
                  </a:lnTo>
                  <a:lnTo>
                    <a:pt x="82" y="154"/>
                  </a:lnTo>
                  <a:lnTo>
                    <a:pt x="92" y="164"/>
                  </a:lnTo>
                  <a:lnTo>
                    <a:pt x="102" y="174"/>
                  </a:lnTo>
                  <a:lnTo>
                    <a:pt x="38" y="238"/>
                  </a:lnTo>
                  <a:close/>
                  <a:moveTo>
                    <a:pt x="160" y="176"/>
                  </a:moveTo>
                  <a:lnTo>
                    <a:pt x="160" y="176"/>
                  </a:lnTo>
                  <a:lnTo>
                    <a:pt x="144" y="174"/>
                  </a:lnTo>
                  <a:lnTo>
                    <a:pt x="128" y="170"/>
                  </a:lnTo>
                  <a:lnTo>
                    <a:pt x="116" y="162"/>
                  </a:lnTo>
                  <a:lnTo>
                    <a:pt x="104" y="152"/>
                  </a:lnTo>
                  <a:lnTo>
                    <a:pt x="94" y="140"/>
                  </a:lnTo>
                  <a:lnTo>
                    <a:pt x="86" y="128"/>
                  </a:lnTo>
                  <a:lnTo>
                    <a:pt x="82" y="11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2" y="80"/>
                  </a:lnTo>
                  <a:lnTo>
                    <a:pt x="86" y="64"/>
                  </a:lnTo>
                  <a:lnTo>
                    <a:pt x="94" y="52"/>
                  </a:lnTo>
                  <a:lnTo>
                    <a:pt x="104" y="40"/>
                  </a:lnTo>
                  <a:lnTo>
                    <a:pt x="116" y="30"/>
                  </a:lnTo>
                  <a:lnTo>
                    <a:pt x="128" y="22"/>
                  </a:lnTo>
                  <a:lnTo>
                    <a:pt x="14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76" y="18"/>
                  </a:lnTo>
                  <a:lnTo>
                    <a:pt x="192" y="22"/>
                  </a:lnTo>
                  <a:lnTo>
                    <a:pt x="204" y="30"/>
                  </a:lnTo>
                  <a:lnTo>
                    <a:pt x="216" y="40"/>
                  </a:lnTo>
                  <a:lnTo>
                    <a:pt x="226" y="52"/>
                  </a:lnTo>
                  <a:lnTo>
                    <a:pt x="234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4" y="128"/>
                  </a:lnTo>
                  <a:lnTo>
                    <a:pt x="226" y="140"/>
                  </a:lnTo>
                  <a:lnTo>
                    <a:pt x="216" y="152"/>
                  </a:lnTo>
                  <a:lnTo>
                    <a:pt x="204" y="162"/>
                  </a:lnTo>
                  <a:lnTo>
                    <a:pt x="192" y="170"/>
                  </a:lnTo>
                  <a:lnTo>
                    <a:pt x="176" y="174"/>
                  </a:lnTo>
                  <a:lnTo>
                    <a:pt x="160" y="1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40" name="Freeform 119">
              <a:extLst>
                <a:ext uri="{FF2B5EF4-FFF2-40B4-BE49-F238E27FC236}">
                  <a16:creationId xmlns:a16="http://schemas.microsoft.com/office/drawing/2014/main" id="{371E7281-40C3-85EB-7788-567FB7D1ABBA}"/>
                </a:ext>
              </a:extLst>
            </p:cNvPr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41" name="Freeform 120">
              <a:extLst>
                <a:ext uri="{FF2B5EF4-FFF2-40B4-BE49-F238E27FC236}">
                  <a16:creationId xmlns:a16="http://schemas.microsoft.com/office/drawing/2014/main" id="{D79F5F0D-FC79-4BEE-9B0E-FF1CD1432733}"/>
                </a:ext>
              </a:extLst>
            </p:cNvPr>
            <p:cNvSpPr/>
            <p:nvPr/>
          </p:nvSpPr>
          <p:spPr bwMode="auto">
            <a:xfrm>
              <a:off x="4940300" y="2025650"/>
              <a:ext cx="95250" cy="952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58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6" y="58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6"/>
                </a:cxn>
                <a:cxn ang="0">
                  <a:pos x="12" y="38"/>
                </a:cxn>
                <a:cxn ang="0">
                  <a:pos x="16" y="30"/>
                </a:cxn>
                <a:cxn ang="0">
                  <a:pos x="22" y="22"/>
                </a:cxn>
                <a:cxn ang="0">
                  <a:pos x="30" y="16"/>
                </a:cxn>
                <a:cxn ang="0">
                  <a:pos x="38" y="12"/>
                </a:cxn>
                <a:cxn ang="0">
                  <a:pos x="4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6"/>
                </a:cxn>
                <a:cxn ang="0">
                  <a:pos x="60" y="4"/>
                </a:cxn>
                <a:cxn ang="0">
                  <a:pos x="60" y="4"/>
                </a:cxn>
                <a:cxn ang="0">
                  <a:pos x="58" y="2"/>
                </a:cxn>
                <a:cxn ang="0">
                  <a:pos x="56" y="0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6" y="58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2" y="38"/>
                  </a:lnTo>
                  <a:lnTo>
                    <a:pt x="16" y="30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2"/>
                  </a:lnTo>
                  <a:lnTo>
                    <a:pt x="4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2" name="Group 118" descr="D:\51PPT模板网\51pptmoban.com\图片.jpg">
            <a:extLst>
              <a:ext uri="{FF2B5EF4-FFF2-40B4-BE49-F238E27FC236}">
                <a16:creationId xmlns:a16="http://schemas.microsoft.com/office/drawing/2014/main" id="{D4194638-3B52-E553-68B2-467921F451C5}"/>
              </a:ext>
            </a:extLst>
          </p:cNvPr>
          <p:cNvGrpSpPr/>
          <p:nvPr/>
        </p:nvGrpSpPr>
        <p:grpSpPr>
          <a:xfrm>
            <a:off x="5845615" y="2823302"/>
            <a:ext cx="443466" cy="415748"/>
            <a:chOff x="6400800" y="2800350"/>
            <a:chExt cx="406400" cy="381000"/>
          </a:xfrm>
          <a:solidFill>
            <a:schemeClr val="bg1"/>
          </a:solidFill>
        </p:grpSpPr>
        <p:sp>
          <p:nvSpPr>
            <p:cNvPr id="43" name="Freeform 46">
              <a:extLst>
                <a:ext uri="{FF2B5EF4-FFF2-40B4-BE49-F238E27FC236}">
                  <a16:creationId xmlns:a16="http://schemas.microsoft.com/office/drawing/2014/main" id="{C48376E0-9F2D-9261-5C9E-04080AC09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600" y="2851150"/>
              <a:ext cx="304800" cy="203200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8" y="128"/>
                </a:cxn>
                <a:cxn ang="0">
                  <a:pos x="184" y="128"/>
                </a:cxn>
                <a:cxn ang="0">
                  <a:pos x="184" y="128"/>
                </a:cxn>
                <a:cxn ang="0">
                  <a:pos x="188" y="128"/>
                </a:cxn>
                <a:cxn ang="0">
                  <a:pos x="190" y="126"/>
                </a:cxn>
                <a:cxn ang="0">
                  <a:pos x="192" y="124"/>
                </a:cxn>
                <a:cxn ang="0">
                  <a:pos x="192" y="120"/>
                </a:cxn>
                <a:cxn ang="0">
                  <a:pos x="192" y="8"/>
                </a:cxn>
                <a:cxn ang="0">
                  <a:pos x="192" y="8"/>
                </a:cxn>
                <a:cxn ang="0">
                  <a:pos x="192" y="4"/>
                </a:cxn>
                <a:cxn ang="0">
                  <a:pos x="190" y="2"/>
                </a:cxn>
                <a:cxn ang="0">
                  <a:pos x="188" y="0"/>
                </a:cxn>
                <a:cxn ang="0">
                  <a:pos x="184" y="0"/>
                </a:cxn>
                <a:cxn ang="0">
                  <a:pos x="184" y="120"/>
                </a:cxn>
                <a:cxn ang="0">
                  <a:pos x="8" y="120"/>
                </a:cxn>
                <a:cxn ang="0">
                  <a:pos x="8" y="8"/>
                </a:cxn>
                <a:cxn ang="0">
                  <a:pos x="184" y="8"/>
                </a:cxn>
                <a:cxn ang="0">
                  <a:pos x="184" y="120"/>
                </a:cxn>
              </a:cxnLst>
              <a:rect l="0" t="0" r="r" b="b"/>
              <a:pathLst>
                <a:path w="192" h="128">
                  <a:moveTo>
                    <a:pt x="184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8" y="128"/>
                  </a:lnTo>
                  <a:lnTo>
                    <a:pt x="184" y="128"/>
                  </a:lnTo>
                  <a:lnTo>
                    <a:pt x="184" y="128"/>
                  </a:lnTo>
                  <a:lnTo>
                    <a:pt x="188" y="128"/>
                  </a:lnTo>
                  <a:lnTo>
                    <a:pt x="190" y="126"/>
                  </a:lnTo>
                  <a:lnTo>
                    <a:pt x="192" y="124"/>
                  </a:lnTo>
                  <a:lnTo>
                    <a:pt x="192" y="120"/>
                  </a:lnTo>
                  <a:lnTo>
                    <a:pt x="192" y="8"/>
                  </a:lnTo>
                  <a:lnTo>
                    <a:pt x="192" y="8"/>
                  </a:lnTo>
                  <a:lnTo>
                    <a:pt x="192" y="4"/>
                  </a:lnTo>
                  <a:lnTo>
                    <a:pt x="190" y="2"/>
                  </a:lnTo>
                  <a:lnTo>
                    <a:pt x="188" y="0"/>
                  </a:lnTo>
                  <a:lnTo>
                    <a:pt x="184" y="0"/>
                  </a:lnTo>
                  <a:close/>
                  <a:moveTo>
                    <a:pt x="184" y="120"/>
                  </a:moveTo>
                  <a:lnTo>
                    <a:pt x="8" y="120"/>
                  </a:lnTo>
                  <a:lnTo>
                    <a:pt x="8" y="8"/>
                  </a:lnTo>
                  <a:lnTo>
                    <a:pt x="184" y="8"/>
                  </a:lnTo>
                  <a:lnTo>
                    <a:pt x="184" y="1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  <p:sp>
          <p:nvSpPr>
            <p:cNvPr id="44" name="Freeform 49">
              <a:extLst>
                <a:ext uri="{FF2B5EF4-FFF2-40B4-BE49-F238E27FC236}">
                  <a16:creationId xmlns:a16="http://schemas.microsoft.com/office/drawing/2014/main" id="{FE67C600-6B70-02FF-B8E8-F7EF038F47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0800" y="2800350"/>
              <a:ext cx="406400" cy="381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4" y="2"/>
                </a:cxn>
                <a:cxn ang="0">
                  <a:pos x="2" y="14"/>
                </a:cxn>
                <a:cxn ang="0">
                  <a:pos x="0" y="184"/>
                </a:cxn>
                <a:cxn ang="0">
                  <a:pos x="2" y="194"/>
                </a:cxn>
                <a:cxn ang="0">
                  <a:pos x="14" y="206"/>
                </a:cxn>
                <a:cxn ang="0">
                  <a:pos x="104" y="208"/>
                </a:cxn>
                <a:cxn ang="0">
                  <a:pos x="54" y="224"/>
                </a:cxn>
                <a:cxn ang="0">
                  <a:pos x="50" y="228"/>
                </a:cxn>
                <a:cxn ang="0">
                  <a:pos x="48" y="232"/>
                </a:cxn>
                <a:cxn ang="0">
                  <a:pos x="50" y="238"/>
                </a:cxn>
                <a:cxn ang="0">
                  <a:pos x="56" y="240"/>
                </a:cxn>
                <a:cxn ang="0">
                  <a:pos x="200" y="240"/>
                </a:cxn>
                <a:cxn ang="0">
                  <a:pos x="206" y="238"/>
                </a:cxn>
                <a:cxn ang="0">
                  <a:pos x="208" y="232"/>
                </a:cxn>
                <a:cxn ang="0">
                  <a:pos x="206" y="228"/>
                </a:cxn>
                <a:cxn ang="0">
                  <a:pos x="152" y="218"/>
                </a:cxn>
                <a:cxn ang="0">
                  <a:pos x="232" y="208"/>
                </a:cxn>
                <a:cxn ang="0">
                  <a:pos x="242" y="206"/>
                </a:cxn>
                <a:cxn ang="0">
                  <a:pos x="254" y="194"/>
                </a:cxn>
                <a:cxn ang="0">
                  <a:pos x="256" y="24"/>
                </a:cxn>
                <a:cxn ang="0">
                  <a:pos x="254" y="14"/>
                </a:cxn>
                <a:cxn ang="0">
                  <a:pos x="242" y="2"/>
                </a:cxn>
                <a:cxn ang="0">
                  <a:pos x="240" y="184"/>
                </a:cxn>
                <a:cxn ang="0">
                  <a:pos x="240" y="188"/>
                </a:cxn>
                <a:cxn ang="0">
                  <a:pos x="236" y="192"/>
                </a:cxn>
                <a:cxn ang="0">
                  <a:pos x="160" y="192"/>
                </a:cxn>
                <a:cxn ang="0">
                  <a:pos x="24" y="192"/>
                </a:cxn>
                <a:cxn ang="0">
                  <a:pos x="20" y="192"/>
                </a:cxn>
                <a:cxn ang="0">
                  <a:pos x="16" y="188"/>
                </a:cxn>
                <a:cxn ang="0">
                  <a:pos x="16" y="24"/>
                </a:cxn>
                <a:cxn ang="0">
                  <a:pos x="16" y="20"/>
                </a:cxn>
                <a:cxn ang="0">
                  <a:pos x="20" y="16"/>
                </a:cxn>
                <a:cxn ang="0">
                  <a:pos x="232" y="16"/>
                </a:cxn>
                <a:cxn ang="0">
                  <a:pos x="236" y="16"/>
                </a:cxn>
                <a:cxn ang="0">
                  <a:pos x="240" y="20"/>
                </a:cxn>
                <a:cxn ang="0">
                  <a:pos x="240" y="184"/>
                </a:cxn>
              </a:cxnLst>
              <a:rect l="0" t="0" r="r" b="b"/>
              <a:pathLst>
                <a:path w="256" h="240">
                  <a:moveTo>
                    <a:pt x="232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4"/>
                  </a:lnTo>
                  <a:lnTo>
                    <a:pt x="8" y="200"/>
                  </a:lnTo>
                  <a:lnTo>
                    <a:pt x="14" y="206"/>
                  </a:lnTo>
                  <a:lnTo>
                    <a:pt x="24" y="208"/>
                  </a:lnTo>
                  <a:lnTo>
                    <a:pt x="104" y="208"/>
                  </a:lnTo>
                  <a:lnTo>
                    <a:pt x="104" y="218"/>
                  </a:lnTo>
                  <a:lnTo>
                    <a:pt x="54" y="224"/>
                  </a:lnTo>
                  <a:lnTo>
                    <a:pt x="54" y="224"/>
                  </a:lnTo>
                  <a:lnTo>
                    <a:pt x="50" y="228"/>
                  </a:lnTo>
                  <a:lnTo>
                    <a:pt x="48" y="232"/>
                  </a:lnTo>
                  <a:lnTo>
                    <a:pt x="48" y="232"/>
                  </a:lnTo>
                  <a:lnTo>
                    <a:pt x="48" y="236"/>
                  </a:lnTo>
                  <a:lnTo>
                    <a:pt x="50" y="238"/>
                  </a:lnTo>
                  <a:lnTo>
                    <a:pt x="52" y="240"/>
                  </a:lnTo>
                  <a:lnTo>
                    <a:pt x="56" y="240"/>
                  </a:lnTo>
                  <a:lnTo>
                    <a:pt x="200" y="240"/>
                  </a:lnTo>
                  <a:lnTo>
                    <a:pt x="200" y="240"/>
                  </a:lnTo>
                  <a:lnTo>
                    <a:pt x="204" y="240"/>
                  </a:lnTo>
                  <a:lnTo>
                    <a:pt x="206" y="238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32"/>
                  </a:lnTo>
                  <a:lnTo>
                    <a:pt x="206" y="228"/>
                  </a:lnTo>
                  <a:lnTo>
                    <a:pt x="202" y="224"/>
                  </a:lnTo>
                  <a:lnTo>
                    <a:pt x="152" y="218"/>
                  </a:lnTo>
                  <a:lnTo>
                    <a:pt x="152" y="208"/>
                  </a:lnTo>
                  <a:lnTo>
                    <a:pt x="232" y="208"/>
                  </a:lnTo>
                  <a:lnTo>
                    <a:pt x="232" y="208"/>
                  </a:lnTo>
                  <a:lnTo>
                    <a:pt x="242" y="206"/>
                  </a:lnTo>
                  <a:lnTo>
                    <a:pt x="248" y="200"/>
                  </a:lnTo>
                  <a:lnTo>
                    <a:pt x="254" y="194"/>
                  </a:lnTo>
                  <a:lnTo>
                    <a:pt x="256" y="184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4" y="14"/>
                  </a:lnTo>
                  <a:lnTo>
                    <a:pt x="248" y="8"/>
                  </a:lnTo>
                  <a:lnTo>
                    <a:pt x="242" y="2"/>
                  </a:lnTo>
                  <a:lnTo>
                    <a:pt x="232" y="0"/>
                  </a:lnTo>
                  <a:close/>
                  <a:moveTo>
                    <a:pt x="240" y="184"/>
                  </a:moveTo>
                  <a:lnTo>
                    <a:pt x="240" y="184"/>
                  </a:lnTo>
                  <a:lnTo>
                    <a:pt x="240" y="188"/>
                  </a:lnTo>
                  <a:lnTo>
                    <a:pt x="238" y="190"/>
                  </a:lnTo>
                  <a:lnTo>
                    <a:pt x="236" y="192"/>
                  </a:lnTo>
                  <a:lnTo>
                    <a:pt x="232" y="192"/>
                  </a:lnTo>
                  <a:lnTo>
                    <a:pt x="160" y="192"/>
                  </a:lnTo>
                  <a:lnTo>
                    <a:pt x="96" y="192"/>
                  </a:lnTo>
                  <a:lnTo>
                    <a:pt x="24" y="192"/>
                  </a:lnTo>
                  <a:lnTo>
                    <a:pt x="24" y="192"/>
                  </a:lnTo>
                  <a:lnTo>
                    <a:pt x="20" y="192"/>
                  </a:lnTo>
                  <a:lnTo>
                    <a:pt x="18" y="190"/>
                  </a:lnTo>
                  <a:lnTo>
                    <a:pt x="16" y="188"/>
                  </a:lnTo>
                  <a:lnTo>
                    <a:pt x="16" y="18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36" y="16"/>
                  </a:lnTo>
                  <a:lnTo>
                    <a:pt x="238" y="18"/>
                  </a:lnTo>
                  <a:lnTo>
                    <a:pt x="240" y="20"/>
                  </a:lnTo>
                  <a:lnTo>
                    <a:pt x="240" y="24"/>
                  </a:lnTo>
                  <a:lnTo>
                    <a:pt x="240" y="1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285824-D9D2-1914-AA0D-BB891DE9247B}"/>
              </a:ext>
            </a:extLst>
          </p:cNvPr>
          <p:cNvGrpSpPr/>
          <p:nvPr/>
        </p:nvGrpSpPr>
        <p:grpSpPr>
          <a:xfrm>
            <a:off x="6000960" y="1319715"/>
            <a:ext cx="2732094" cy="816522"/>
            <a:chOff x="283599" y="1906534"/>
            <a:chExt cx="2732094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21F3C18-B2DA-0471-4E6D-27CE1C99ABB8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A1A2541-58DB-E4FB-B5B1-325E62B9A5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5F6C4DD-D953-652A-EF42-F967590E00C4}"/>
              </a:ext>
            </a:extLst>
          </p:cNvPr>
          <p:cNvGrpSpPr/>
          <p:nvPr/>
        </p:nvGrpSpPr>
        <p:grpSpPr>
          <a:xfrm>
            <a:off x="2136487" y="4602412"/>
            <a:ext cx="2757819" cy="816522"/>
            <a:chOff x="-403378" y="1906534"/>
            <a:chExt cx="275781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B4A23C5-1727-857A-AD1C-9BC7904D759C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29992DA-9F2B-A95B-7DDE-249ABCE9B0F0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6D016F0-6D2D-45BF-BE9F-53E92E3BDF43}"/>
              </a:ext>
            </a:extLst>
          </p:cNvPr>
          <p:cNvGrpSpPr/>
          <p:nvPr/>
        </p:nvGrpSpPr>
        <p:grpSpPr>
          <a:xfrm>
            <a:off x="5172069" y="4747482"/>
            <a:ext cx="2757819" cy="816522"/>
            <a:chOff x="-403378" y="1906534"/>
            <a:chExt cx="2757819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03179D5-9205-762E-4EEA-1F1210018469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82A12CB-EE4B-949C-006C-4948C88DF6BA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E8FC96C-8694-D0B0-3ACA-7368C2760759}"/>
              </a:ext>
            </a:extLst>
          </p:cNvPr>
          <p:cNvGrpSpPr/>
          <p:nvPr/>
        </p:nvGrpSpPr>
        <p:grpSpPr>
          <a:xfrm>
            <a:off x="2416991" y="1638407"/>
            <a:ext cx="2732094" cy="816522"/>
            <a:chOff x="283599" y="1906534"/>
            <a:chExt cx="2732094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3CEB2CA-21D9-9D4D-5041-F825110B39B7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7A235EB-F1E2-E936-3766-0BD3B501D0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23463CC-55DC-D699-EAF4-2561CFAAAB93}"/>
              </a:ext>
            </a:extLst>
          </p:cNvPr>
          <p:cNvGrpSpPr/>
          <p:nvPr/>
        </p:nvGrpSpPr>
        <p:grpSpPr>
          <a:xfrm>
            <a:off x="8773226" y="2986337"/>
            <a:ext cx="2732094" cy="816522"/>
            <a:chOff x="283599" y="1906534"/>
            <a:chExt cx="2732094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F22D619-3AED-746D-CBE3-FE98CE85F26D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DB0BF4-68DF-29F7-2603-A33DEA6EFA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55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4432818" y="3494736"/>
            <a:ext cx="482575" cy="1049071"/>
            <a:chOff x="6573953" y="2329948"/>
            <a:chExt cx="1313289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3" y="2713529"/>
              <a:ext cx="1007916" cy="2446266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1921489" y="3494737"/>
            <a:ext cx="482575" cy="1049071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1933429" y="1818293"/>
            <a:ext cx="289534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16600" dirty="0">
                <a:solidFill>
                  <a:schemeClr val="accent1">
                    <a:lumMod val="75000"/>
                  </a:schemeClr>
                </a:solidFill>
              </a:rPr>
              <a:t>03</a:t>
            </a:r>
            <a:endParaRPr lang="zh-CN" altLang="en-US" sz="16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569AAB-90AA-6A8E-CBE7-9C86F680D1B8}"/>
              </a:ext>
            </a:extLst>
          </p:cNvPr>
          <p:cNvGrpSpPr/>
          <p:nvPr/>
        </p:nvGrpSpPr>
        <p:grpSpPr>
          <a:xfrm>
            <a:off x="5786092" y="2486613"/>
            <a:ext cx="4052036" cy="622654"/>
            <a:chOff x="1696688" y="2219355"/>
            <a:chExt cx="4052036" cy="622654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E29111-3B49-FDF8-C227-1F87271D33ED}"/>
                </a:ext>
              </a:extLst>
            </p:cNvPr>
            <p:cNvSpPr txBox="1"/>
            <p:nvPr/>
          </p:nvSpPr>
          <p:spPr>
            <a:xfrm>
              <a:off x="2409286" y="2347681"/>
              <a:ext cx="27122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sym typeface="+mn-lt"/>
                </a:rPr>
                <a:t>遗留问题探讨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8399E8-5BC0-207C-B5D2-24D796FA6B80}"/>
              </a:ext>
            </a:extLst>
          </p:cNvPr>
          <p:cNvSpPr txBox="1"/>
          <p:nvPr/>
        </p:nvSpPr>
        <p:spPr>
          <a:xfrm>
            <a:off x="2821035" y="4160659"/>
            <a:ext cx="1248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71DB2-D514-A61E-CF04-654C1612331A}"/>
              </a:ext>
            </a:extLst>
          </p:cNvPr>
          <p:cNvSpPr txBox="1"/>
          <p:nvPr/>
        </p:nvSpPr>
        <p:spPr>
          <a:xfrm>
            <a:off x="5704413" y="3356591"/>
            <a:ext cx="487697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61616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72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遗留问题探讨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03</a:t>
            </a:r>
            <a:endParaRPr lang="zh-CN" altLang="en-US" sz="3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92128C-0FAC-64E3-89FC-48588B68E512}"/>
              </a:ext>
            </a:extLst>
          </p:cNvPr>
          <p:cNvGrpSpPr/>
          <p:nvPr/>
        </p:nvGrpSpPr>
        <p:grpSpPr>
          <a:xfrm>
            <a:off x="839788" y="1123421"/>
            <a:ext cx="3142704" cy="1976588"/>
            <a:chOff x="1835697" y="1206590"/>
            <a:chExt cx="1445381" cy="909065"/>
          </a:xfrm>
        </p:grpSpPr>
        <p:sp>
          <p:nvSpPr>
            <p:cNvPr id="3" name="圆角矩形 45">
              <a:extLst>
                <a:ext uri="{FF2B5EF4-FFF2-40B4-BE49-F238E27FC236}">
                  <a16:creationId xmlns:a16="http://schemas.microsoft.com/office/drawing/2014/main" id="{713F8373-676A-1571-DFA8-747C0DC549A9}"/>
                </a:ext>
              </a:extLst>
            </p:cNvPr>
            <p:cNvSpPr/>
            <p:nvPr/>
          </p:nvSpPr>
          <p:spPr>
            <a:xfrm>
              <a:off x="1835697" y="1409299"/>
              <a:ext cx="1382266" cy="706356"/>
            </a:xfrm>
            <a:prstGeom prst="roundRect">
              <a:avLst>
                <a:gd name="adj" fmla="val 4263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1">
              <a:extLst>
                <a:ext uri="{FF2B5EF4-FFF2-40B4-BE49-F238E27FC236}">
                  <a16:creationId xmlns:a16="http://schemas.microsoft.com/office/drawing/2014/main" id="{9ADF0A88-3C3F-E287-C456-E1E50C6264CE}"/>
                </a:ext>
              </a:extLst>
            </p:cNvPr>
            <p:cNvSpPr/>
            <p:nvPr/>
          </p:nvSpPr>
          <p:spPr>
            <a:xfrm>
              <a:off x="1891669" y="1247717"/>
              <a:ext cx="922815" cy="23153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zh-CN" altLang="en-US" sz="5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354B82A-7A23-9247-97C7-B402580FA8D3}"/>
                </a:ext>
              </a:extLst>
            </p:cNvPr>
            <p:cNvSpPr/>
            <p:nvPr/>
          </p:nvSpPr>
          <p:spPr>
            <a:xfrm>
              <a:off x="2967290" y="1206590"/>
              <a:ext cx="313788" cy="3137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6683CDAD-230D-6878-3FFE-870BBF5D3AC8}"/>
              </a:ext>
            </a:extLst>
          </p:cNvPr>
          <p:cNvSpPr/>
          <p:nvPr/>
        </p:nvSpPr>
        <p:spPr bwMode="auto">
          <a:xfrm>
            <a:off x="5328082" y="2661082"/>
            <a:ext cx="1535836" cy="15358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803437F-DE7B-38DA-6980-810360B4E5D7}"/>
              </a:ext>
            </a:extLst>
          </p:cNvPr>
          <p:cNvSpPr/>
          <p:nvPr/>
        </p:nvSpPr>
        <p:spPr bwMode="auto">
          <a:xfrm>
            <a:off x="4128363" y="1716273"/>
            <a:ext cx="1300042" cy="1063429"/>
          </a:xfrm>
          <a:custGeom>
            <a:avLst/>
            <a:gdLst>
              <a:gd name="connsiteX0" fmla="*/ 2222500 w 2222500"/>
              <a:gd name="connsiteY0" fmla="*/ 1117600 h 1117600"/>
              <a:gd name="connsiteX1" fmla="*/ 876300 w 2222500"/>
              <a:gd name="connsiteY1" fmla="*/ 254000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00" h="1117600">
                <a:moveTo>
                  <a:pt x="2222500" y="1117600"/>
                </a:moveTo>
                <a:cubicBezTo>
                  <a:pt x="1747635" y="698852"/>
                  <a:pt x="1572388" y="544373"/>
                  <a:pt x="1201971" y="358106"/>
                </a:cubicBezTo>
                <a:cubicBezTo>
                  <a:pt x="831554" y="171839"/>
                  <a:pt x="252941" y="33866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415224F3-C5D3-BA84-CF63-281342042EBE}"/>
              </a:ext>
            </a:extLst>
          </p:cNvPr>
          <p:cNvSpPr/>
          <p:nvPr/>
        </p:nvSpPr>
        <p:spPr bwMode="auto">
          <a:xfrm flipH="1">
            <a:off x="6763597" y="1716273"/>
            <a:ext cx="1300042" cy="1063429"/>
          </a:xfrm>
          <a:custGeom>
            <a:avLst/>
            <a:gdLst>
              <a:gd name="connsiteX0" fmla="*/ 2222500 w 2222500"/>
              <a:gd name="connsiteY0" fmla="*/ 1117600 h 1117600"/>
              <a:gd name="connsiteX1" fmla="*/ 876300 w 2222500"/>
              <a:gd name="connsiteY1" fmla="*/ 254000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00" h="1117600">
                <a:moveTo>
                  <a:pt x="2222500" y="1117600"/>
                </a:moveTo>
                <a:cubicBezTo>
                  <a:pt x="1747635" y="698852"/>
                  <a:pt x="1572388" y="544373"/>
                  <a:pt x="1201971" y="358106"/>
                </a:cubicBezTo>
                <a:cubicBezTo>
                  <a:pt x="831554" y="171839"/>
                  <a:pt x="252941" y="33866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B5806D82-C8DE-82D1-621D-19F2651F2508}"/>
              </a:ext>
            </a:extLst>
          </p:cNvPr>
          <p:cNvSpPr/>
          <p:nvPr/>
        </p:nvSpPr>
        <p:spPr bwMode="auto">
          <a:xfrm flipV="1">
            <a:off x="4128363" y="4078298"/>
            <a:ext cx="1300042" cy="1063429"/>
          </a:xfrm>
          <a:custGeom>
            <a:avLst/>
            <a:gdLst>
              <a:gd name="connsiteX0" fmla="*/ 2222500 w 2222500"/>
              <a:gd name="connsiteY0" fmla="*/ 1117600 h 1117600"/>
              <a:gd name="connsiteX1" fmla="*/ 876300 w 2222500"/>
              <a:gd name="connsiteY1" fmla="*/ 254000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00" h="1117600">
                <a:moveTo>
                  <a:pt x="2222500" y="1117600"/>
                </a:moveTo>
                <a:cubicBezTo>
                  <a:pt x="1747635" y="698852"/>
                  <a:pt x="1572388" y="544373"/>
                  <a:pt x="1201971" y="358106"/>
                </a:cubicBezTo>
                <a:cubicBezTo>
                  <a:pt x="831554" y="171839"/>
                  <a:pt x="252941" y="33866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2693E1E-3071-ED7D-2820-1507BB78A6CF}"/>
              </a:ext>
            </a:extLst>
          </p:cNvPr>
          <p:cNvSpPr/>
          <p:nvPr/>
        </p:nvSpPr>
        <p:spPr bwMode="auto">
          <a:xfrm flipH="1" flipV="1">
            <a:off x="6763597" y="4078298"/>
            <a:ext cx="1300042" cy="1063429"/>
          </a:xfrm>
          <a:custGeom>
            <a:avLst/>
            <a:gdLst>
              <a:gd name="connsiteX0" fmla="*/ 2222500 w 2222500"/>
              <a:gd name="connsiteY0" fmla="*/ 1117600 h 1117600"/>
              <a:gd name="connsiteX1" fmla="*/ 876300 w 2222500"/>
              <a:gd name="connsiteY1" fmla="*/ 254000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  <a:gd name="connsiteX0" fmla="*/ 2222500 w 2222500"/>
              <a:gd name="connsiteY0" fmla="*/ 1117600 h 1117600"/>
              <a:gd name="connsiteX1" fmla="*/ 1201971 w 2222500"/>
              <a:gd name="connsiteY1" fmla="*/ 358106 h 1117600"/>
              <a:gd name="connsiteX2" fmla="*/ 0 w 2222500"/>
              <a:gd name="connsiteY2" fmla="*/ 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2500" h="1117600">
                <a:moveTo>
                  <a:pt x="2222500" y="1117600"/>
                </a:moveTo>
                <a:cubicBezTo>
                  <a:pt x="1747635" y="698852"/>
                  <a:pt x="1572388" y="544373"/>
                  <a:pt x="1201971" y="358106"/>
                </a:cubicBezTo>
                <a:cubicBezTo>
                  <a:pt x="831554" y="171839"/>
                  <a:pt x="252941" y="33866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B3C2D2E-16B5-2249-9DBA-807A49A6A4E2}"/>
              </a:ext>
            </a:extLst>
          </p:cNvPr>
          <p:cNvGrpSpPr/>
          <p:nvPr/>
        </p:nvGrpSpPr>
        <p:grpSpPr>
          <a:xfrm>
            <a:off x="839788" y="3621718"/>
            <a:ext cx="3142704" cy="1976588"/>
            <a:chOff x="1835697" y="1206590"/>
            <a:chExt cx="1445381" cy="909065"/>
          </a:xfrm>
        </p:grpSpPr>
        <p:sp>
          <p:nvSpPr>
            <p:cNvPr id="55" name="圆角矩形 45">
              <a:extLst>
                <a:ext uri="{FF2B5EF4-FFF2-40B4-BE49-F238E27FC236}">
                  <a16:creationId xmlns:a16="http://schemas.microsoft.com/office/drawing/2014/main" id="{57148D62-91B9-3CFC-1A39-BBB65BC27569}"/>
                </a:ext>
              </a:extLst>
            </p:cNvPr>
            <p:cNvSpPr/>
            <p:nvPr/>
          </p:nvSpPr>
          <p:spPr>
            <a:xfrm>
              <a:off x="1835697" y="1409299"/>
              <a:ext cx="1382266" cy="706356"/>
            </a:xfrm>
            <a:prstGeom prst="roundRect">
              <a:avLst>
                <a:gd name="adj" fmla="val 4263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1">
              <a:extLst>
                <a:ext uri="{FF2B5EF4-FFF2-40B4-BE49-F238E27FC236}">
                  <a16:creationId xmlns:a16="http://schemas.microsoft.com/office/drawing/2014/main" id="{1BA339DA-130C-A312-505E-B8B53D0C4F3C}"/>
                </a:ext>
              </a:extLst>
            </p:cNvPr>
            <p:cNvSpPr/>
            <p:nvPr/>
          </p:nvSpPr>
          <p:spPr>
            <a:xfrm>
              <a:off x="1891669" y="1247717"/>
              <a:ext cx="922815" cy="23153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zh-CN" altLang="en-US" sz="5400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9C56E987-836C-871E-E1C3-B4414E68FED0}"/>
                </a:ext>
              </a:extLst>
            </p:cNvPr>
            <p:cNvSpPr/>
            <p:nvPr/>
          </p:nvSpPr>
          <p:spPr>
            <a:xfrm>
              <a:off x="2967290" y="1206590"/>
              <a:ext cx="313788" cy="3137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FFFFFF"/>
                  </a:solidFill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ACBC260-F047-9EEF-D6D9-FE1AAD111371}"/>
              </a:ext>
            </a:extLst>
          </p:cNvPr>
          <p:cNvGrpSpPr/>
          <p:nvPr/>
        </p:nvGrpSpPr>
        <p:grpSpPr>
          <a:xfrm flipH="1">
            <a:off x="8199110" y="1123421"/>
            <a:ext cx="3142704" cy="1976588"/>
            <a:chOff x="1835697" y="1206590"/>
            <a:chExt cx="1445381" cy="909065"/>
          </a:xfrm>
        </p:grpSpPr>
        <p:sp>
          <p:nvSpPr>
            <p:cNvPr id="59" name="圆角矩形 45">
              <a:extLst>
                <a:ext uri="{FF2B5EF4-FFF2-40B4-BE49-F238E27FC236}">
                  <a16:creationId xmlns:a16="http://schemas.microsoft.com/office/drawing/2014/main" id="{E9BF0C95-9BA0-DB1F-1CEB-E6C3BE83DCAB}"/>
                </a:ext>
              </a:extLst>
            </p:cNvPr>
            <p:cNvSpPr/>
            <p:nvPr/>
          </p:nvSpPr>
          <p:spPr>
            <a:xfrm>
              <a:off x="1835697" y="1409299"/>
              <a:ext cx="1382266" cy="706356"/>
            </a:xfrm>
            <a:prstGeom prst="roundRect">
              <a:avLst>
                <a:gd name="adj" fmla="val 4263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1">
              <a:extLst>
                <a:ext uri="{FF2B5EF4-FFF2-40B4-BE49-F238E27FC236}">
                  <a16:creationId xmlns:a16="http://schemas.microsoft.com/office/drawing/2014/main" id="{B2BDC1B1-DE0F-F3AA-2261-6B03CCE58B57}"/>
                </a:ext>
              </a:extLst>
            </p:cNvPr>
            <p:cNvSpPr/>
            <p:nvPr/>
          </p:nvSpPr>
          <p:spPr>
            <a:xfrm>
              <a:off x="1891669" y="1247717"/>
              <a:ext cx="922815" cy="231535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zh-CN" altLang="en-US" sz="5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124A4EDE-FC3D-1B9E-255E-79ED6D48AAC3}"/>
                </a:ext>
              </a:extLst>
            </p:cNvPr>
            <p:cNvSpPr/>
            <p:nvPr/>
          </p:nvSpPr>
          <p:spPr>
            <a:xfrm>
              <a:off x="2967290" y="1206590"/>
              <a:ext cx="313788" cy="3137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C8C3F3F-CA46-F3A1-0D7C-CB5A5FCD0A52}"/>
              </a:ext>
            </a:extLst>
          </p:cNvPr>
          <p:cNvGrpSpPr/>
          <p:nvPr/>
        </p:nvGrpSpPr>
        <p:grpSpPr>
          <a:xfrm flipH="1">
            <a:off x="8199110" y="3621718"/>
            <a:ext cx="3142704" cy="1976588"/>
            <a:chOff x="1835697" y="1206590"/>
            <a:chExt cx="1445381" cy="909065"/>
          </a:xfrm>
        </p:grpSpPr>
        <p:sp>
          <p:nvSpPr>
            <p:cNvPr id="63" name="圆角矩形 45">
              <a:extLst>
                <a:ext uri="{FF2B5EF4-FFF2-40B4-BE49-F238E27FC236}">
                  <a16:creationId xmlns:a16="http://schemas.microsoft.com/office/drawing/2014/main" id="{CB056E53-32FC-CAB3-4252-0296676C17C0}"/>
                </a:ext>
              </a:extLst>
            </p:cNvPr>
            <p:cNvSpPr/>
            <p:nvPr/>
          </p:nvSpPr>
          <p:spPr>
            <a:xfrm>
              <a:off x="1835697" y="1409299"/>
              <a:ext cx="1382266" cy="706356"/>
            </a:xfrm>
            <a:prstGeom prst="roundRect">
              <a:avLst>
                <a:gd name="adj" fmla="val 4263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1">
              <a:extLst>
                <a:ext uri="{FF2B5EF4-FFF2-40B4-BE49-F238E27FC236}">
                  <a16:creationId xmlns:a16="http://schemas.microsoft.com/office/drawing/2014/main" id="{94B13B85-52ED-2D74-3B4A-FC9D705E07ED}"/>
                </a:ext>
              </a:extLst>
            </p:cNvPr>
            <p:cNvSpPr/>
            <p:nvPr/>
          </p:nvSpPr>
          <p:spPr>
            <a:xfrm>
              <a:off x="1891669" y="1247717"/>
              <a:ext cx="922815" cy="23153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zh-CN" altLang="en-US" sz="5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207F9DE-252D-FC84-785F-7BA8BAFCDCA3}"/>
                </a:ext>
              </a:extLst>
            </p:cNvPr>
            <p:cNvSpPr/>
            <p:nvPr/>
          </p:nvSpPr>
          <p:spPr>
            <a:xfrm>
              <a:off x="2967290" y="1206590"/>
              <a:ext cx="313788" cy="3137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ea typeface="宋体" panose="02010600030101010101" pitchFamily="2" charset="-122"/>
                </a:rPr>
                <a:t>1</a:t>
              </a:r>
              <a:endParaRPr lang="zh-CN" altLang="en-US" sz="2000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BD674DA-8DFB-1946-3D5C-F0C906DD8461}"/>
              </a:ext>
            </a:extLst>
          </p:cNvPr>
          <p:cNvGrpSpPr/>
          <p:nvPr/>
        </p:nvGrpSpPr>
        <p:grpSpPr>
          <a:xfrm>
            <a:off x="1017882" y="1280702"/>
            <a:ext cx="2652418" cy="1298725"/>
            <a:chOff x="62857" y="1893834"/>
            <a:chExt cx="2652418" cy="129872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6E50F92-75DC-3436-491A-1510E583EBFD}"/>
                </a:ext>
              </a:extLst>
            </p:cNvPr>
            <p:cNvSpPr txBox="1"/>
            <p:nvPr/>
          </p:nvSpPr>
          <p:spPr>
            <a:xfrm>
              <a:off x="62857" y="2660106"/>
              <a:ext cx="26524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A59D008-B005-7915-80E9-6F99C00B0E34}"/>
                </a:ext>
              </a:extLst>
            </p:cNvPr>
            <p:cNvSpPr txBox="1"/>
            <p:nvPr/>
          </p:nvSpPr>
          <p:spPr>
            <a:xfrm>
              <a:off x="258200" y="1893834"/>
              <a:ext cx="146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B0E3918-B398-B5AE-D379-1A9A40E5A6F3}"/>
              </a:ext>
            </a:extLst>
          </p:cNvPr>
          <p:cNvGrpSpPr/>
          <p:nvPr/>
        </p:nvGrpSpPr>
        <p:grpSpPr>
          <a:xfrm>
            <a:off x="8521700" y="1280702"/>
            <a:ext cx="2652418" cy="1298725"/>
            <a:chOff x="-743372" y="1893834"/>
            <a:chExt cx="2652418" cy="129872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7F0ED85-191B-2DF7-52AF-704C1C7FF3F6}"/>
                </a:ext>
              </a:extLst>
            </p:cNvPr>
            <p:cNvSpPr txBox="1"/>
            <p:nvPr/>
          </p:nvSpPr>
          <p:spPr>
            <a:xfrm>
              <a:off x="-743372" y="2660106"/>
              <a:ext cx="26524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1E9FA7E-BA57-5A2A-137C-27C22A49688F}"/>
                </a:ext>
              </a:extLst>
            </p:cNvPr>
            <p:cNvSpPr txBox="1"/>
            <p:nvPr/>
          </p:nvSpPr>
          <p:spPr>
            <a:xfrm>
              <a:off x="270900" y="1893834"/>
              <a:ext cx="146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13A6568-C7A0-3C8B-78EC-6694F6E71868}"/>
              </a:ext>
            </a:extLst>
          </p:cNvPr>
          <p:cNvGrpSpPr/>
          <p:nvPr/>
        </p:nvGrpSpPr>
        <p:grpSpPr>
          <a:xfrm>
            <a:off x="1017882" y="3778587"/>
            <a:ext cx="2652418" cy="1298725"/>
            <a:chOff x="62857" y="1893834"/>
            <a:chExt cx="2652418" cy="129872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3D6148C-80CC-4F2C-B136-F82DD05FFD3A}"/>
                </a:ext>
              </a:extLst>
            </p:cNvPr>
            <p:cNvSpPr txBox="1"/>
            <p:nvPr/>
          </p:nvSpPr>
          <p:spPr>
            <a:xfrm>
              <a:off x="62857" y="2660106"/>
              <a:ext cx="26524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9BB4270-ECDF-8B8F-1CE0-C3626351F2BB}"/>
                </a:ext>
              </a:extLst>
            </p:cNvPr>
            <p:cNvSpPr txBox="1"/>
            <p:nvPr/>
          </p:nvSpPr>
          <p:spPr>
            <a:xfrm>
              <a:off x="258200" y="1893834"/>
              <a:ext cx="146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B204BAB-31E6-C19A-73E9-65034C0B1FC2}"/>
              </a:ext>
            </a:extLst>
          </p:cNvPr>
          <p:cNvGrpSpPr/>
          <p:nvPr/>
        </p:nvGrpSpPr>
        <p:grpSpPr>
          <a:xfrm>
            <a:off x="8521700" y="3778587"/>
            <a:ext cx="2652418" cy="1298725"/>
            <a:chOff x="-743372" y="1893834"/>
            <a:chExt cx="2652418" cy="1298725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154E075-C848-CAC8-D254-6A53B97126CE}"/>
                </a:ext>
              </a:extLst>
            </p:cNvPr>
            <p:cNvSpPr txBox="1"/>
            <p:nvPr/>
          </p:nvSpPr>
          <p:spPr>
            <a:xfrm>
              <a:off x="-743372" y="2660106"/>
              <a:ext cx="26524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354FEF0-6E87-E81A-984B-680FE79E1D66}"/>
                </a:ext>
              </a:extLst>
            </p:cNvPr>
            <p:cNvSpPr txBox="1"/>
            <p:nvPr/>
          </p:nvSpPr>
          <p:spPr>
            <a:xfrm>
              <a:off x="270900" y="1893834"/>
              <a:ext cx="1466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0" name="图形 78" descr="D:\51PPT模板网\51pptmoban.com\图片.jpg">
            <a:extLst>
              <a:ext uri="{FF2B5EF4-FFF2-40B4-BE49-F238E27FC236}">
                <a16:creationId xmlns:a16="http://schemas.microsoft.com/office/drawing/2014/main" id="{AE5CB9C6-2E3F-801F-8769-415940980A55}"/>
              </a:ext>
            </a:extLst>
          </p:cNvPr>
          <p:cNvSpPr/>
          <p:nvPr/>
        </p:nvSpPr>
        <p:spPr>
          <a:xfrm>
            <a:off x="5749075" y="3105761"/>
            <a:ext cx="693850" cy="647430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99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遗留问题探讨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03</a:t>
            </a:r>
            <a:endParaRPr lang="zh-CN" altLang="en-US" sz="3200" dirty="0"/>
          </a:p>
        </p:txBody>
      </p:sp>
      <p:sp>
        <p:nvSpPr>
          <p:cNvPr id="2" name="2">
            <a:extLst>
              <a:ext uri="{FF2B5EF4-FFF2-40B4-BE49-F238E27FC236}">
                <a16:creationId xmlns:a16="http://schemas.microsoft.com/office/drawing/2014/main" id="{262B4F7E-E305-6140-6F93-370755A36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2238" y="1313398"/>
            <a:ext cx="4383412" cy="1935220"/>
          </a:xfrm>
          <a:prstGeom prst="snip2Diag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68573" tIns="34286" rIns="68573" bIns="34286" anchor="ctr"/>
          <a:lstStyle/>
          <a:p>
            <a:pPr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65B354C6-900F-6EE3-4A96-6BADFCACDB3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275869" y="3427044"/>
            <a:ext cx="754873" cy="7583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52229F23-0BF3-3D74-E91F-8296BC0AFAA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41905" y="3427044"/>
            <a:ext cx="756589" cy="7583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B4E6CE33-0AF2-3709-1274-81872B715E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29247" y="3427044"/>
            <a:ext cx="754873" cy="75830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id="{FC8C3630-E3CE-0CF9-55BD-FDDC2F8B4D0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270988" y="3427044"/>
            <a:ext cx="753158" cy="7583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68573" tIns="34286" rIns="68573" bIns="34286" anchor="ctr"/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Group 20" descr="D:\51PPT模板网\51pptmoban.com\图片.jpg">
            <a:extLst>
              <a:ext uri="{FF2B5EF4-FFF2-40B4-BE49-F238E27FC236}">
                <a16:creationId xmlns:a16="http://schemas.microsoft.com/office/drawing/2014/main" id="{C6B5A44C-5AB1-EBF1-C091-7CECF5B37331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426853" y="3590026"/>
            <a:ext cx="423758" cy="427190"/>
            <a:chOff x="0" y="0"/>
            <a:chExt cx="401822" cy="404317"/>
          </a:xfrm>
          <a:solidFill>
            <a:schemeClr val="bg1"/>
          </a:solidFill>
        </p:grpSpPr>
        <p:sp>
          <p:nvSpPr>
            <p:cNvPr id="10" name="品 42">
              <a:extLst>
                <a:ext uri="{FF2B5EF4-FFF2-40B4-BE49-F238E27FC236}">
                  <a16:creationId xmlns:a16="http://schemas.microsoft.com/office/drawing/2014/main" id="{386784E5-0C5B-B5F8-9485-3E9EBADCD08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出品 43">
              <a:extLst>
                <a:ext uri="{FF2B5EF4-FFF2-40B4-BE49-F238E27FC236}">
                  <a16:creationId xmlns:a16="http://schemas.microsoft.com/office/drawing/2014/main" id="{CF163D93-C0EC-52AD-577E-2A2A8FDE7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23">
            <a:extLst>
              <a:ext uri="{FF2B5EF4-FFF2-40B4-BE49-F238E27FC236}">
                <a16:creationId xmlns:a16="http://schemas.microsoft.com/office/drawing/2014/main" id="{CC29A369-D93E-4537-C372-E040489FCB7B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868860" y="3641495"/>
            <a:ext cx="410034" cy="356849"/>
            <a:chOff x="0" y="0"/>
            <a:chExt cx="389342" cy="339426"/>
          </a:xfrm>
          <a:solidFill>
            <a:schemeClr val="bg1"/>
          </a:solidFill>
        </p:grpSpPr>
        <p:sp>
          <p:nvSpPr>
            <p:cNvPr id="13" name="品 110">
              <a:extLst>
                <a:ext uri="{FF2B5EF4-FFF2-40B4-BE49-F238E27FC236}">
                  <a16:creationId xmlns:a16="http://schemas.microsoft.com/office/drawing/2014/main" id="{CDF9B3AC-8EA5-747B-D0F3-330B54B1B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出品 111">
              <a:extLst>
                <a:ext uri="{FF2B5EF4-FFF2-40B4-BE49-F238E27FC236}">
                  <a16:creationId xmlns:a16="http://schemas.microsoft.com/office/drawing/2014/main" id="{6D5C5354-2D0E-28B6-B735-6924A159F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出品 112">
              <a:extLst>
                <a:ext uri="{FF2B5EF4-FFF2-40B4-BE49-F238E27FC236}">
                  <a16:creationId xmlns:a16="http://schemas.microsoft.com/office/drawing/2014/main" id="{D3C83FC6-A9E2-4EC1-7B6E-AF67323EA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品 113">
              <a:extLst>
                <a:ext uri="{FF2B5EF4-FFF2-40B4-BE49-F238E27FC236}">
                  <a16:creationId xmlns:a16="http://schemas.microsoft.com/office/drawing/2014/main" id="{6A807CB0-2984-75DC-2FF8-DB1BC6C51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品 114">
              <a:extLst>
                <a:ext uri="{FF2B5EF4-FFF2-40B4-BE49-F238E27FC236}">
                  <a16:creationId xmlns:a16="http://schemas.microsoft.com/office/drawing/2014/main" id="{5F7294BF-925E-279D-C6CF-B24CB38B9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出品 115">
              <a:extLst>
                <a:ext uri="{FF2B5EF4-FFF2-40B4-BE49-F238E27FC236}">
                  <a16:creationId xmlns:a16="http://schemas.microsoft.com/office/drawing/2014/main" id="{DE70568F-51FA-4895-9EDB-461C2F54D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品 116">
              <a:extLst>
                <a:ext uri="{FF2B5EF4-FFF2-40B4-BE49-F238E27FC236}">
                  <a16:creationId xmlns:a16="http://schemas.microsoft.com/office/drawing/2014/main" id="{DBEBD416-8AB6-CA1A-59C6-F7ADB6DFF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出品 117">
              <a:extLst>
                <a:ext uri="{FF2B5EF4-FFF2-40B4-BE49-F238E27FC236}">
                  <a16:creationId xmlns:a16="http://schemas.microsoft.com/office/drawing/2014/main" id="{62269041-7C34-77D5-5493-54DFC0D7C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出品 118">
              <a:extLst>
                <a:ext uri="{FF2B5EF4-FFF2-40B4-BE49-F238E27FC236}">
                  <a16:creationId xmlns:a16="http://schemas.microsoft.com/office/drawing/2014/main" id="{69694279-6679-898C-A258-2D6E9F978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品 119">
              <a:extLst>
                <a:ext uri="{FF2B5EF4-FFF2-40B4-BE49-F238E27FC236}">
                  <a16:creationId xmlns:a16="http://schemas.microsoft.com/office/drawing/2014/main" id="{F2906FA0-3228-E45E-C1AA-A14F7BBDE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7出品 120">
              <a:extLst>
                <a:ext uri="{FF2B5EF4-FFF2-40B4-BE49-F238E27FC236}">
                  <a16:creationId xmlns:a16="http://schemas.microsoft.com/office/drawing/2014/main" id="{6420A781-FE8E-E2FA-8107-E34305DB9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35">
            <a:extLst>
              <a:ext uri="{FF2B5EF4-FFF2-40B4-BE49-F238E27FC236}">
                <a16:creationId xmlns:a16="http://schemas.microsoft.com/office/drawing/2014/main" id="{BF79A90B-031D-28AF-4616-A32700A21996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447697" y="3598606"/>
            <a:ext cx="399739" cy="396308"/>
            <a:chOff x="0" y="0"/>
            <a:chExt cx="379359" cy="376864"/>
          </a:xfrm>
          <a:solidFill>
            <a:schemeClr val="bg1"/>
          </a:solidFill>
        </p:grpSpPr>
        <p:sp>
          <p:nvSpPr>
            <p:cNvPr id="25" name="出品 150">
              <a:extLst>
                <a:ext uri="{FF2B5EF4-FFF2-40B4-BE49-F238E27FC236}">
                  <a16:creationId xmlns:a16="http://schemas.microsoft.com/office/drawing/2014/main" id="{E553B4F8-6F5A-D465-39C2-0011F7229D7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151">
              <a:extLst>
                <a:ext uri="{FF2B5EF4-FFF2-40B4-BE49-F238E27FC236}">
                  <a16:creationId xmlns:a16="http://schemas.microsoft.com/office/drawing/2014/main" id="{1DAAF482-F84D-2B94-2AAF-650C8DC08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品 152">
              <a:extLst>
                <a:ext uri="{FF2B5EF4-FFF2-40B4-BE49-F238E27FC236}">
                  <a16:creationId xmlns:a16="http://schemas.microsoft.com/office/drawing/2014/main" id="{117B3735-8A88-5C67-0CA1-7DC493209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153">
              <a:extLst>
                <a:ext uri="{FF2B5EF4-FFF2-40B4-BE49-F238E27FC236}">
                  <a16:creationId xmlns:a16="http://schemas.microsoft.com/office/drawing/2014/main" id="{F5189FF2-E5F3-EFA0-F278-BA6FE6E66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品 154">
              <a:extLst>
                <a:ext uri="{FF2B5EF4-FFF2-40B4-BE49-F238E27FC236}">
                  <a16:creationId xmlns:a16="http://schemas.microsoft.com/office/drawing/2014/main" id="{B653C09D-12AD-1DC3-C3F8-CF44A7B8A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155">
              <a:extLst>
                <a:ext uri="{FF2B5EF4-FFF2-40B4-BE49-F238E27FC236}">
                  <a16:creationId xmlns:a16="http://schemas.microsoft.com/office/drawing/2014/main" id="{57CD1DDE-5E50-8084-8F9C-78F8C462B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1361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136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品 156">
              <a:extLst>
                <a:ext uri="{FF2B5EF4-FFF2-40B4-BE49-F238E27FC236}">
                  <a16:creationId xmlns:a16="http://schemas.microsoft.com/office/drawing/2014/main" id="{89492225-E3AA-65BF-496F-8705361FD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品 157">
              <a:extLst>
                <a:ext uri="{FF2B5EF4-FFF2-40B4-BE49-F238E27FC236}">
                  <a16:creationId xmlns:a16="http://schemas.microsoft.com/office/drawing/2014/main" id="{741AC59B-6BAC-E314-A0D0-5ED3636C2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品 158">
              <a:extLst>
                <a:ext uri="{FF2B5EF4-FFF2-40B4-BE49-F238E27FC236}">
                  <a16:creationId xmlns:a16="http://schemas.microsoft.com/office/drawing/2014/main" id="{2DBDB6FE-C439-D326-5B85-E57BBCADC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品 159">
              <a:extLst>
                <a:ext uri="{FF2B5EF4-FFF2-40B4-BE49-F238E27FC236}">
                  <a16:creationId xmlns:a16="http://schemas.microsoft.com/office/drawing/2014/main" id="{28F04BE2-443F-B595-7533-09F98BC30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品 160">
              <a:extLst>
                <a:ext uri="{FF2B5EF4-FFF2-40B4-BE49-F238E27FC236}">
                  <a16:creationId xmlns:a16="http://schemas.microsoft.com/office/drawing/2014/main" id="{1F1483F5-7CE1-7880-EA90-A19ACB62B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品 161">
              <a:extLst>
                <a:ext uri="{FF2B5EF4-FFF2-40B4-BE49-F238E27FC236}">
                  <a16:creationId xmlns:a16="http://schemas.microsoft.com/office/drawing/2014/main" id="{0688F029-339F-B0AA-B5E0-075E09A7D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品 162">
              <a:extLst>
                <a:ext uri="{FF2B5EF4-FFF2-40B4-BE49-F238E27FC236}">
                  <a16:creationId xmlns:a16="http://schemas.microsoft.com/office/drawing/2014/main" id="{A2317AED-F013-2F9B-3E64-960CF0756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1361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品 163">
              <a:extLst>
                <a:ext uri="{FF2B5EF4-FFF2-40B4-BE49-F238E27FC236}">
                  <a16:creationId xmlns:a16="http://schemas.microsoft.com/office/drawing/2014/main" id="{3682E840-25AE-1AA9-E12C-AF86A16D2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164">
              <a:extLst>
                <a:ext uri="{FF2B5EF4-FFF2-40B4-BE49-F238E27FC236}">
                  <a16:creationId xmlns:a16="http://schemas.microsoft.com/office/drawing/2014/main" id="{61F7928C-6919-FFE7-1ECF-A9763C0ED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品 165">
              <a:extLst>
                <a:ext uri="{FF2B5EF4-FFF2-40B4-BE49-F238E27FC236}">
                  <a16:creationId xmlns:a16="http://schemas.microsoft.com/office/drawing/2014/main" id="{51ABE4B6-BBCA-9287-FACE-0F143DFD8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167">
              <a:extLst>
                <a:ext uri="{FF2B5EF4-FFF2-40B4-BE49-F238E27FC236}">
                  <a16:creationId xmlns:a16="http://schemas.microsoft.com/office/drawing/2014/main" id="{8CFF1BD2-01A2-8AE5-316A-EE3ECAC81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54" descr="D:\51PPT模板网\51pptmoban.com\图片.jpg">
            <a:extLst>
              <a:ext uri="{FF2B5EF4-FFF2-40B4-BE49-F238E27FC236}">
                <a16:creationId xmlns:a16="http://schemas.microsoft.com/office/drawing/2014/main" id="{B329C236-0379-0999-69D7-D35D9D30D1CB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643695" y="3650075"/>
            <a:ext cx="315674" cy="410033"/>
            <a:chOff x="0" y="0"/>
            <a:chExt cx="299494" cy="389342"/>
          </a:xfrm>
          <a:solidFill>
            <a:schemeClr val="bg1"/>
          </a:solidFill>
        </p:grpSpPr>
        <p:sp>
          <p:nvSpPr>
            <p:cNvPr id="43" name="品 170">
              <a:extLst>
                <a:ext uri="{FF2B5EF4-FFF2-40B4-BE49-F238E27FC236}">
                  <a16:creationId xmlns:a16="http://schemas.microsoft.com/office/drawing/2014/main" id="{0F1CB44F-4995-8205-1507-18ECDA8D9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171">
              <a:extLst>
                <a:ext uri="{FF2B5EF4-FFF2-40B4-BE49-F238E27FC236}">
                  <a16:creationId xmlns:a16="http://schemas.microsoft.com/office/drawing/2014/main" id="{1F26E804-A830-3E62-B1E9-DF2AC56EC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剪去对角的淘品 49" descr="D:\51PPT模板网\51pptmoban.com\图片.jpg">
            <a:extLst>
              <a:ext uri="{FF2B5EF4-FFF2-40B4-BE49-F238E27FC236}">
                <a16:creationId xmlns:a16="http://schemas.microsoft.com/office/drawing/2014/main" id="{C5537CD4-B96C-209E-F64C-358C92643E48}"/>
              </a:ext>
            </a:extLst>
          </p:cNvPr>
          <p:cNvSpPr/>
          <p:nvPr/>
        </p:nvSpPr>
        <p:spPr>
          <a:xfrm flipH="1">
            <a:off x="6156870" y="1394035"/>
            <a:ext cx="4645902" cy="1875175"/>
          </a:xfrm>
          <a:prstGeom prst="snip2Diag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EF89C56-A1CC-B4C2-7849-EA36DBFFAF1D}"/>
              </a:ext>
            </a:extLst>
          </p:cNvPr>
          <p:cNvGrpSpPr/>
          <p:nvPr/>
        </p:nvGrpSpPr>
        <p:grpSpPr>
          <a:xfrm>
            <a:off x="1827995" y="4327073"/>
            <a:ext cx="1636509" cy="1274560"/>
            <a:chOff x="583128" y="1910161"/>
            <a:chExt cx="1636509" cy="127456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91C3253-2F0A-DE1B-3B02-7D030E7367B1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6AA6024-C17E-9958-367F-FF51CB73C14C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E0C3CE3-2211-D3D1-E597-51C8CA5E3488}"/>
              </a:ext>
            </a:extLst>
          </p:cNvPr>
          <p:cNvGrpSpPr/>
          <p:nvPr/>
        </p:nvGrpSpPr>
        <p:grpSpPr>
          <a:xfrm>
            <a:off x="3983277" y="4327073"/>
            <a:ext cx="1636509" cy="1274560"/>
            <a:chOff x="583128" y="1910161"/>
            <a:chExt cx="1636509" cy="127456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CAD941C-E1D8-89CA-9777-8F413972B339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EE1F6E6-37D9-11E6-A4E9-41ECE2384D46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4EFD85F-60BA-940C-14F0-06B879AFAE01}"/>
              </a:ext>
            </a:extLst>
          </p:cNvPr>
          <p:cNvGrpSpPr/>
          <p:nvPr/>
        </p:nvGrpSpPr>
        <p:grpSpPr>
          <a:xfrm>
            <a:off x="6350245" y="4327073"/>
            <a:ext cx="1636509" cy="1274560"/>
            <a:chOff x="583128" y="1910161"/>
            <a:chExt cx="1636509" cy="127456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341079E-8D66-09BB-A88F-A4894B230130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521D694-42CE-D0A7-A284-6584F5703999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7F94112-CFF8-404C-3ED2-7E4B08543CF3}"/>
              </a:ext>
            </a:extLst>
          </p:cNvPr>
          <p:cNvGrpSpPr/>
          <p:nvPr/>
        </p:nvGrpSpPr>
        <p:grpSpPr>
          <a:xfrm>
            <a:off x="8845480" y="4327073"/>
            <a:ext cx="1636509" cy="1274560"/>
            <a:chOff x="583128" y="1910161"/>
            <a:chExt cx="1636509" cy="127456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9C38071-435D-235B-D4FE-ABA899AE7ECB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1D5CD44-57E6-44AA-C5D0-07B74E0F8435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35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27">
            <a:extLst>
              <a:ext uri="{FF2B5EF4-FFF2-40B4-BE49-F238E27FC236}">
                <a16:creationId xmlns:a16="http://schemas.microsoft.com/office/drawing/2014/main" id="{C8AD7533-2B8C-83B0-D4A4-23C00B37F1F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468429" y="2280262"/>
            <a:ext cx="2471220" cy="2130416"/>
          </a:xfrm>
          <a:prstGeom prst="triangle">
            <a:avLst>
              <a:gd name="adj" fmla="val 50000"/>
            </a:avLst>
          </a:pr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3" name="等腰三角形 27">
            <a:extLst>
              <a:ext uri="{FF2B5EF4-FFF2-40B4-BE49-F238E27FC236}">
                <a16:creationId xmlns:a16="http://schemas.microsoft.com/office/drawing/2014/main" id="{0041109C-D38F-ED8B-106B-EF6019511F7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443870" y="2317701"/>
            <a:ext cx="2471220" cy="2130416"/>
          </a:xfrm>
          <a:prstGeom prst="triangle">
            <a:avLst>
              <a:gd name="adj" fmla="val 50000"/>
            </a:avLst>
          </a:pr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4" name="等腰三角形 27">
            <a:extLst>
              <a:ext uri="{FF2B5EF4-FFF2-40B4-BE49-F238E27FC236}">
                <a16:creationId xmlns:a16="http://schemas.microsoft.com/office/drawing/2014/main" id="{F7E0E8C1-0327-4732-3BAB-01E604611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8200" y="2470166"/>
            <a:ext cx="2471220" cy="2130416"/>
          </a:xfrm>
          <a:prstGeom prst="triangle">
            <a:avLst>
              <a:gd name="adj" fmla="val 50000"/>
            </a:avLst>
          </a:pr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5" name="等腰三角形 27">
            <a:extLst>
              <a:ext uri="{FF2B5EF4-FFF2-40B4-BE49-F238E27FC236}">
                <a16:creationId xmlns:a16="http://schemas.microsoft.com/office/drawing/2014/main" id="{56A0DA49-5F39-BC24-BD34-D26B6011C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7771" y="2487324"/>
            <a:ext cx="2471220" cy="2130416"/>
          </a:xfrm>
          <a:prstGeom prst="triangle">
            <a:avLst>
              <a:gd name="adj" fmla="val 50000"/>
            </a:avLst>
          </a:pr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6" name="等腰三角形 27">
            <a:extLst>
              <a:ext uri="{FF2B5EF4-FFF2-40B4-BE49-F238E27FC236}">
                <a16:creationId xmlns:a16="http://schemas.microsoft.com/office/drawing/2014/main" id="{A763C6B1-CEE3-D6DB-DFFD-E868037A1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8094" y="2456201"/>
            <a:ext cx="2471220" cy="2130416"/>
          </a:xfrm>
          <a:prstGeom prst="triangle">
            <a:avLst>
              <a:gd name="adj" fmla="val 50000"/>
            </a:avLst>
          </a:prstGeom>
          <a:noFill/>
          <a:ln w="1588">
            <a:solidFill>
              <a:srgbClr val="616161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0" name="等腰三角形 21">
            <a:extLst>
              <a:ext uri="{FF2B5EF4-FFF2-40B4-BE49-F238E27FC236}">
                <a16:creationId xmlns:a16="http://schemas.microsoft.com/office/drawing/2014/main" id="{B68955D7-0B76-C9C8-9E39-D9587C0AE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9124" y="2390841"/>
            <a:ext cx="2471220" cy="2130417"/>
          </a:xfrm>
          <a:prstGeom prst="triangle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 dirty="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1" name="等腰三角形 25">
            <a:extLst>
              <a:ext uri="{FF2B5EF4-FFF2-40B4-BE49-F238E27FC236}">
                <a16:creationId xmlns:a16="http://schemas.microsoft.com/office/drawing/2014/main" id="{A61AD5E2-5BBC-0B2B-6D8E-A8718469D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8323" y="2383060"/>
            <a:ext cx="2471220" cy="2130416"/>
          </a:xfrm>
          <a:prstGeom prst="triangle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 dirty="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2" name="等腰三角形 27">
            <a:extLst>
              <a:ext uri="{FF2B5EF4-FFF2-40B4-BE49-F238E27FC236}">
                <a16:creationId xmlns:a16="http://schemas.microsoft.com/office/drawing/2014/main" id="{3953267C-0080-2729-E5FD-FDB912F4E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8646" y="2383060"/>
            <a:ext cx="2471220" cy="2130416"/>
          </a:xfrm>
          <a:prstGeom prst="triangle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110" dirty="0"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3" name="等腰三角形 28">
            <a:extLst>
              <a:ext uri="{FF2B5EF4-FFF2-40B4-BE49-F238E27FC236}">
                <a16:creationId xmlns:a16="http://schemas.microsoft.com/office/drawing/2014/main" id="{67D5CAAE-ACC1-DD13-CE2E-773C46B865E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330040" y="2398622"/>
            <a:ext cx="2471220" cy="2130416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zh-CN" altLang="zh-CN" sz="2110">
              <a:latin typeface="微软雅黑" panose="020B0503020204020204" pitchFamily="34" charset="-122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" name="等腰三角形 29">
            <a:extLst>
              <a:ext uri="{FF2B5EF4-FFF2-40B4-BE49-F238E27FC236}">
                <a16:creationId xmlns:a16="http://schemas.microsoft.com/office/drawing/2014/main" id="{C2850511-7DAF-A7AA-AC42-9112E32CB0B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48392" y="2375279"/>
            <a:ext cx="2471220" cy="21304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zh-CN" altLang="zh-CN" sz="2110" dirty="0">
              <a:latin typeface="微软雅黑" panose="020B0503020204020204" pitchFamily="34" charset="-122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5" name="组合 30" descr="D:\51PPT模板网\51pptmoban.com\图片.jpg">
            <a:extLst>
              <a:ext uri="{FF2B5EF4-FFF2-40B4-BE49-F238E27FC236}">
                <a16:creationId xmlns:a16="http://schemas.microsoft.com/office/drawing/2014/main" id="{DDCF9266-4129-6002-FF5F-83E7BFCF995A}"/>
              </a:ext>
            </a:extLst>
          </p:cNvPr>
          <p:cNvGrpSpPr>
            <a:grpSpLocks/>
          </p:cNvGrpSpPr>
          <p:nvPr/>
        </p:nvGrpSpPr>
        <p:grpSpPr bwMode="auto">
          <a:xfrm>
            <a:off x="7371128" y="2692741"/>
            <a:ext cx="544664" cy="610024"/>
            <a:chOff x="0" y="0"/>
            <a:chExt cx="402656" cy="450303"/>
          </a:xfrm>
          <a:solidFill>
            <a:schemeClr val="bg1"/>
          </a:solidFill>
        </p:grpSpPr>
        <p:sp>
          <p:nvSpPr>
            <p:cNvPr id="33" name="Freeform 108">
              <a:extLst>
                <a:ext uri="{FF2B5EF4-FFF2-40B4-BE49-F238E27FC236}">
                  <a16:creationId xmlns:a16="http://schemas.microsoft.com/office/drawing/2014/main" id="{54423A57-285F-384A-DAE6-309BCA1E87B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62454463 w 26"/>
                <a:gd name="T1" fmla="*/ 0 h 26"/>
                <a:gd name="T2" fmla="*/ 0 w 26"/>
                <a:gd name="T3" fmla="*/ 64521765 h 26"/>
                <a:gd name="T4" fmla="*/ 62454463 w 26"/>
                <a:gd name="T5" fmla="*/ 129041302 h 26"/>
                <a:gd name="T6" fmla="*/ 124908926 w 26"/>
                <a:gd name="T7" fmla="*/ 64521765 h 26"/>
                <a:gd name="T8" fmla="*/ 62454463 w 26"/>
                <a:gd name="T9" fmla="*/ 0 h 26"/>
                <a:gd name="T10" fmla="*/ 62454463 w 26"/>
                <a:gd name="T11" fmla="*/ 114152867 h 26"/>
                <a:gd name="T12" fmla="*/ 14413580 w 26"/>
                <a:gd name="T13" fmla="*/ 64521765 h 26"/>
                <a:gd name="T14" fmla="*/ 62454463 w 26"/>
                <a:gd name="T15" fmla="*/ 14888439 h 26"/>
                <a:gd name="T16" fmla="*/ 110495350 w 26"/>
                <a:gd name="T17" fmla="*/ 64521765 h 26"/>
                <a:gd name="T18" fmla="*/ 62454463 w 26"/>
                <a:gd name="T19" fmla="*/ 114152867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09">
              <a:extLst>
                <a:ext uri="{FF2B5EF4-FFF2-40B4-BE49-F238E27FC236}">
                  <a16:creationId xmlns:a16="http://schemas.microsoft.com/office/drawing/2014/main" id="{60CD4C25-C6A1-67A3-92E2-05595A55C93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53636735 w 22"/>
                <a:gd name="T1" fmla="*/ 0 h 22"/>
                <a:gd name="T2" fmla="*/ 0 w 22"/>
                <a:gd name="T3" fmla="*/ 53636735 h 22"/>
                <a:gd name="T4" fmla="*/ 53636735 w 22"/>
                <a:gd name="T5" fmla="*/ 107273470 h 22"/>
                <a:gd name="T6" fmla="*/ 107273470 w 22"/>
                <a:gd name="T7" fmla="*/ 53636735 h 22"/>
                <a:gd name="T8" fmla="*/ 53636735 w 22"/>
                <a:gd name="T9" fmla="*/ 0 h 22"/>
                <a:gd name="T10" fmla="*/ 53636735 w 22"/>
                <a:gd name="T11" fmla="*/ 82892943 h 22"/>
                <a:gd name="T12" fmla="*/ 24380536 w 22"/>
                <a:gd name="T13" fmla="*/ 53636735 h 22"/>
                <a:gd name="T14" fmla="*/ 53636735 w 22"/>
                <a:gd name="T15" fmla="*/ 24380536 h 22"/>
                <a:gd name="T16" fmla="*/ 82892943 w 22"/>
                <a:gd name="T17" fmla="*/ 53636735 h 22"/>
                <a:gd name="T18" fmla="*/ 53636735 w 22"/>
                <a:gd name="T19" fmla="*/ 82892943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10">
              <a:extLst>
                <a:ext uri="{FF2B5EF4-FFF2-40B4-BE49-F238E27FC236}">
                  <a16:creationId xmlns:a16="http://schemas.microsoft.com/office/drawing/2014/main" id="{72CD56F0-2993-1D82-DF24-C15AEC35939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33946031 w 14"/>
                <a:gd name="T1" fmla="*/ 0 h 14"/>
                <a:gd name="T2" fmla="*/ 0 w 14"/>
                <a:gd name="T3" fmla="*/ 33946031 h 14"/>
                <a:gd name="T4" fmla="*/ 33946031 w 14"/>
                <a:gd name="T5" fmla="*/ 67892063 h 14"/>
                <a:gd name="T6" fmla="*/ 67892063 w 14"/>
                <a:gd name="T7" fmla="*/ 33946031 h 14"/>
                <a:gd name="T8" fmla="*/ 33946031 w 14"/>
                <a:gd name="T9" fmla="*/ 0 h 14"/>
                <a:gd name="T10" fmla="*/ 33946031 w 14"/>
                <a:gd name="T11" fmla="*/ 48493392 h 14"/>
                <a:gd name="T12" fmla="*/ 19398680 w 14"/>
                <a:gd name="T13" fmla="*/ 33946031 h 14"/>
                <a:gd name="T14" fmla="*/ 33946031 w 14"/>
                <a:gd name="T15" fmla="*/ 14547356 h 14"/>
                <a:gd name="T16" fmla="*/ 53344711 w 14"/>
                <a:gd name="T17" fmla="*/ 33946031 h 14"/>
                <a:gd name="T18" fmla="*/ 33946031 w 14"/>
                <a:gd name="T19" fmla="*/ 48493392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11">
              <a:extLst>
                <a:ext uri="{FF2B5EF4-FFF2-40B4-BE49-F238E27FC236}">
                  <a16:creationId xmlns:a16="http://schemas.microsoft.com/office/drawing/2014/main" id="{26EA6080-59EB-28F2-584E-565DDD3A491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107276782 w 44"/>
                <a:gd name="T1" fmla="*/ 0 h 44"/>
                <a:gd name="T2" fmla="*/ 0 w 44"/>
                <a:gd name="T3" fmla="*/ 107276782 h 44"/>
                <a:gd name="T4" fmla="*/ 107276782 w 44"/>
                <a:gd name="T5" fmla="*/ 214551356 h 44"/>
                <a:gd name="T6" fmla="*/ 214551356 w 44"/>
                <a:gd name="T7" fmla="*/ 107276782 h 44"/>
                <a:gd name="T8" fmla="*/ 107276782 w 44"/>
                <a:gd name="T9" fmla="*/ 0 h 44"/>
                <a:gd name="T10" fmla="*/ 107276782 w 44"/>
                <a:gd name="T11" fmla="*/ 190170579 h 44"/>
                <a:gd name="T12" fmla="*/ 24380787 w 44"/>
                <a:gd name="T13" fmla="*/ 107276782 h 44"/>
                <a:gd name="T14" fmla="*/ 107276782 w 44"/>
                <a:gd name="T15" fmla="*/ 29256501 h 44"/>
                <a:gd name="T16" fmla="*/ 190170579 w 44"/>
                <a:gd name="T17" fmla="*/ 107276782 h 44"/>
                <a:gd name="T18" fmla="*/ 107276782 w 44"/>
                <a:gd name="T19" fmla="*/ 19017057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12">
              <a:extLst>
                <a:ext uri="{FF2B5EF4-FFF2-40B4-BE49-F238E27FC236}">
                  <a16:creationId xmlns:a16="http://schemas.microsoft.com/office/drawing/2014/main" id="{2B588C4E-A6BB-9189-CA07-9805C85A308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768466782 w 182"/>
                <a:gd name="T1" fmla="*/ 467756654 h 204"/>
                <a:gd name="T2" fmla="*/ 748889300 w 182"/>
                <a:gd name="T3" fmla="*/ 233879431 h 204"/>
                <a:gd name="T4" fmla="*/ 381786483 w 182"/>
                <a:gd name="T5" fmla="*/ 0 h 204"/>
                <a:gd name="T6" fmla="*/ 4893820 w 182"/>
                <a:gd name="T7" fmla="*/ 384925208 h 204"/>
                <a:gd name="T8" fmla="*/ 0 w 182"/>
                <a:gd name="T9" fmla="*/ 993984252 h 204"/>
                <a:gd name="T10" fmla="*/ 553101066 w 182"/>
                <a:gd name="T11" fmla="*/ 857555728 h 204"/>
                <a:gd name="T12" fmla="*/ 719519759 w 182"/>
                <a:gd name="T13" fmla="*/ 857555728 h 204"/>
                <a:gd name="T14" fmla="*/ 719519759 w 182"/>
                <a:gd name="T15" fmla="*/ 857555728 h 204"/>
                <a:gd name="T16" fmla="*/ 763572965 w 182"/>
                <a:gd name="T17" fmla="*/ 735744388 h 204"/>
                <a:gd name="T18" fmla="*/ 714625941 w 182"/>
                <a:gd name="T19" fmla="*/ 706507813 h 204"/>
                <a:gd name="T20" fmla="*/ 763572965 w 182"/>
                <a:gd name="T21" fmla="*/ 682145103 h 204"/>
                <a:gd name="T22" fmla="*/ 758676935 w 182"/>
                <a:gd name="T23" fmla="*/ 672401785 h 204"/>
                <a:gd name="T24" fmla="*/ 832097471 w 182"/>
                <a:gd name="T25" fmla="*/ 540844782 h 204"/>
                <a:gd name="T26" fmla="*/ 303472129 w 182"/>
                <a:gd name="T27" fmla="*/ 453139470 h 204"/>
                <a:gd name="T28" fmla="*/ 303472129 w 182"/>
                <a:gd name="T29" fmla="*/ 496993230 h 204"/>
                <a:gd name="T30" fmla="*/ 264312671 w 182"/>
                <a:gd name="T31" fmla="*/ 511610414 h 204"/>
                <a:gd name="T32" fmla="*/ 234945342 w 182"/>
                <a:gd name="T33" fmla="*/ 535970916 h 204"/>
                <a:gd name="T34" fmla="*/ 195788165 w 182"/>
                <a:gd name="T35" fmla="*/ 521353732 h 204"/>
                <a:gd name="T36" fmla="*/ 156630988 w 182"/>
                <a:gd name="T37" fmla="*/ 521353732 h 204"/>
                <a:gd name="T38" fmla="*/ 137051259 w 182"/>
                <a:gd name="T39" fmla="*/ 482373838 h 204"/>
                <a:gd name="T40" fmla="*/ 107683930 w 182"/>
                <a:gd name="T41" fmla="*/ 453139470 h 204"/>
                <a:gd name="T42" fmla="*/ 127261412 w 182"/>
                <a:gd name="T43" fmla="*/ 414159576 h 204"/>
                <a:gd name="T44" fmla="*/ 127261412 w 182"/>
                <a:gd name="T45" fmla="*/ 370308024 h 204"/>
                <a:gd name="T46" fmla="*/ 166418623 w 182"/>
                <a:gd name="T47" fmla="*/ 355690839 h 204"/>
                <a:gd name="T48" fmla="*/ 195788165 w 182"/>
                <a:gd name="T49" fmla="*/ 331328130 h 204"/>
                <a:gd name="T50" fmla="*/ 234945342 w 182"/>
                <a:gd name="T51" fmla="*/ 345945314 h 204"/>
                <a:gd name="T52" fmla="*/ 278998548 w 182"/>
                <a:gd name="T53" fmla="*/ 345945314 h 204"/>
                <a:gd name="T54" fmla="*/ 293682282 w 182"/>
                <a:gd name="T55" fmla="*/ 384925208 h 204"/>
                <a:gd name="T56" fmla="*/ 323049611 w 182"/>
                <a:gd name="T57" fmla="*/ 414159576 h 204"/>
                <a:gd name="T58" fmla="*/ 665678917 w 182"/>
                <a:gd name="T59" fmla="*/ 375179683 h 204"/>
                <a:gd name="T60" fmla="*/ 616731893 w 182"/>
                <a:gd name="T61" fmla="*/ 423905101 h 204"/>
                <a:gd name="T62" fmla="*/ 592258381 w 182"/>
                <a:gd name="T63" fmla="*/ 487247704 h 204"/>
                <a:gd name="T64" fmla="*/ 523731524 w 182"/>
                <a:gd name="T65" fmla="*/ 487247704 h 204"/>
                <a:gd name="T66" fmla="*/ 460100836 w 182"/>
                <a:gd name="T67" fmla="*/ 511610414 h 204"/>
                <a:gd name="T68" fmla="*/ 406259994 w 182"/>
                <a:gd name="T69" fmla="*/ 467756654 h 204"/>
                <a:gd name="T70" fmla="*/ 342629306 w 182"/>
                <a:gd name="T71" fmla="*/ 443393945 h 204"/>
                <a:gd name="T72" fmla="*/ 342629306 w 182"/>
                <a:gd name="T73" fmla="*/ 375179683 h 204"/>
                <a:gd name="T74" fmla="*/ 313259764 w 182"/>
                <a:gd name="T75" fmla="*/ 311839287 h 204"/>
                <a:gd name="T76" fmla="*/ 362206788 w 182"/>
                <a:gd name="T77" fmla="*/ 258239933 h 204"/>
                <a:gd name="T78" fmla="*/ 386680300 w 182"/>
                <a:gd name="T79" fmla="*/ 194899537 h 204"/>
                <a:gd name="T80" fmla="*/ 460100836 w 182"/>
                <a:gd name="T81" fmla="*/ 194899537 h 204"/>
                <a:gd name="T82" fmla="*/ 523731524 w 182"/>
                <a:gd name="T83" fmla="*/ 170536828 h 204"/>
                <a:gd name="T84" fmla="*/ 572678548 w 182"/>
                <a:gd name="T85" fmla="*/ 214388380 h 204"/>
                <a:gd name="T86" fmla="*/ 636309375 w 182"/>
                <a:gd name="T87" fmla="*/ 238751090 h 204"/>
                <a:gd name="T88" fmla="*/ 636309375 w 182"/>
                <a:gd name="T89" fmla="*/ 311839287 h 204"/>
                <a:gd name="T90" fmla="*/ 665678917 w 182"/>
                <a:gd name="T91" fmla="*/ 375179683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37" descr="D:\51PPT模板网\51pptmoban.com\图片.jpg">
            <a:extLst>
              <a:ext uri="{FF2B5EF4-FFF2-40B4-BE49-F238E27FC236}">
                <a16:creationId xmlns:a16="http://schemas.microsoft.com/office/drawing/2014/main" id="{C8921BCB-9DEB-2F94-F168-4F5A86F0FFE5}"/>
              </a:ext>
            </a:extLst>
          </p:cNvPr>
          <p:cNvGrpSpPr>
            <a:grpSpLocks/>
          </p:cNvGrpSpPr>
          <p:nvPr/>
        </p:nvGrpSpPr>
        <p:grpSpPr bwMode="auto">
          <a:xfrm>
            <a:off x="8748350" y="3484839"/>
            <a:ext cx="582013" cy="658265"/>
            <a:chOff x="0" y="0"/>
            <a:chExt cx="406393" cy="459645"/>
          </a:xfrm>
          <a:solidFill>
            <a:schemeClr val="bg1"/>
          </a:solidFill>
        </p:grpSpPr>
        <p:sp>
          <p:nvSpPr>
            <p:cNvPr id="30" name="Freeform 148">
              <a:extLst>
                <a:ext uri="{FF2B5EF4-FFF2-40B4-BE49-F238E27FC236}">
                  <a16:creationId xmlns:a16="http://schemas.microsoft.com/office/drawing/2014/main" id="{3ECD5445-AFC4-480D-9759-F741CA9CE26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766292090 w 159"/>
                <a:gd name="T1" fmla="*/ 901080026 h 207"/>
                <a:gd name="T2" fmla="*/ 434396535 w 159"/>
                <a:gd name="T3" fmla="*/ 384784579 h 207"/>
                <a:gd name="T4" fmla="*/ 449037323 w 159"/>
                <a:gd name="T5" fmla="*/ 116896378 h 207"/>
                <a:gd name="T6" fmla="*/ 204995402 w 159"/>
                <a:gd name="T7" fmla="*/ 19483100 h 207"/>
                <a:gd name="T8" fmla="*/ 341658289 w 159"/>
                <a:gd name="T9" fmla="*/ 233792756 h 207"/>
                <a:gd name="T10" fmla="*/ 180591879 w 159"/>
                <a:gd name="T11" fmla="*/ 336079056 h 207"/>
                <a:gd name="T12" fmla="*/ 48809271 w 159"/>
                <a:gd name="T13" fmla="*/ 131508697 h 207"/>
                <a:gd name="T14" fmla="*/ 48809271 w 159"/>
                <a:gd name="T15" fmla="*/ 375043033 h 207"/>
                <a:gd name="T16" fmla="*/ 302611770 w 159"/>
                <a:gd name="T17" fmla="*/ 467587718 h 207"/>
                <a:gd name="T18" fmla="*/ 634509534 w 159"/>
                <a:gd name="T19" fmla="*/ 983880959 h 207"/>
                <a:gd name="T20" fmla="*/ 697961785 w 159"/>
                <a:gd name="T21" fmla="*/ 998493278 h 207"/>
                <a:gd name="T22" fmla="*/ 751651302 w 159"/>
                <a:gd name="T23" fmla="*/ 959527095 h 207"/>
                <a:gd name="T24" fmla="*/ 766292090 w 159"/>
                <a:gd name="T25" fmla="*/ 901080026 h 207"/>
                <a:gd name="T26" fmla="*/ 702842048 w 159"/>
                <a:gd name="T27" fmla="*/ 940044003 h 207"/>
                <a:gd name="T28" fmla="*/ 654032794 w 159"/>
                <a:gd name="T29" fmla="*/ 930304664 h 207"/>
                <a:gd name="T30" fmla="*/ 668675791 w 159"/>
                <a:gd name="T31" fmla="*/ 886467708 h 207"/>
                <a:gd name="T32" fmla="*/ 712604782 w 159"/>
                <a:gd name="T33" fmla="*/ 896209253 h 207"/>
                <a:gd name="T34" fmla="*/ 702842048 w 159"/>
                <a:gd name="T35" fmla="*/ 94004400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49">
              <a:extLst>
                <a:ext uri="{FF2B5EF4-FFF2-40B4-BE49-F238E27FC236}">
                  <a16:creationId xmlns:a16="http://schemas.microsoft.com/office/drawing/2014/main" id="{7227B199-71D6-91D1-8368-EA8DD77E604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443079258 w 105"/>
                <a:gd name="T1" fmla="*/ 127348823 h 103"/>
                <a:gd name="T2" fmla="*/ 472292175 w 105"/>
                <a:gd name="T3" fmla="*/ 97960471 h 103"/>
                <a:gd name="T4" fmla="*/ 408996418 w 105"/>
                <a:gd name="T5" fmla="*/ 34286051 h 103"/>
                <a:gd name="T6" fmla="*/ 379781295 w 105"/>
                <a:gd name="T7" fmla="*/ 63674411 h 103"/>
                <a:gd name="T8" fmla="*/ 301877977 w 105"/>
                <a:gd name="T9" fmla="*/ 34286051 h 103"/>
                <a:gd name="T10" fmla="*/ 301877977 w 105"/>
                <a:gd name="T11" fmla="*/ 0 h 103"/>
                <a:gd name="T12" fmla="*/ 209367029 w 105"/>
                <a:gd name="T13" fmla="*/ 0 h 103"/>
                <a:gd name="T14" fmla="*/ 209367029 w 105"/>
                <a:gd name="T15" fmla="*/ 34286051 h 103"/>
                <a:gd name="T16" fmla="*/ 136331392 w 105"/>
                <a:gd name="T17" fmla="*/ 63674411 h 103"/>
                <a:gd name="T18" fmla="*/ 107118476 w 105"/>
                <a:gd name="T19" fmla="*/ 34286051 h 103"/>
                <a:gd name="T20" fmla="*/ 38952779 w 105"/>
                <a:gd name="T21" fmla="*/ 97960471 h 103"/>
                <a:gd name="T22" fmla="*/ 73035636 w 105"/>
                <a:gd name="T23" fmla="*/ 132246513 h 103"/>
                <a:gd name="T24" fmla="*/ 38952779 w 105"/>
                <a:gd name="T25" fmla="*/ 205716321 h 103"/>
                <a:gd name="T26" fmla="*/ 0 w 105"/>
                <a:gd name="T27" fmla="*/ 205716321 h 103"/>
                <a:gd name="T28" fmla="*/ 0 w 105"/>
                <a:gd name="T29" fmla="*/ 298779136 h 103"/>
                <a:gd name="T30" fmla="*/ 43820496 w 105"/>
                <a:gd name="T31" fmla="*/ 298779136 h 103"/>
                <a:gd name="T32" fmla="*/ 73035636 w 105"/>
                <a:gd name="T33" fmla="*/ 372248910 h 103"/>
                <a:gd name="T34" fmla="*/ 43820496 w 105"/>
                <a:gd name="T35" fmla="*/ 401637262 h 103"/>
                <a:gd name="T36" fmla="*/ 107118476 w 105"/>
                <a:gd name="T37" fmla="*/ 465311656 h 103"/>
                <a:gd name="T38" fmla="*/ 136331392 w 105"/>
                <a:gd name="T39" fmla="*/ 435923304 h 103"/>
                <a:gd name="T40" fmla="*/ 209367029 w 105"/>
                <a:gd name="T41" fmla="*/ 465311656 h 103"/>
                <a:gd name="T42" fmla="*/ 209367029 w 105"/>
                <a:gd name="T43" fmla="*/ 504495388 h 103"/>
                <a:gd name="T44" fmla="*/ 301877977 w 105"/>
                <a:gd name="T45" fmla="*/ 504495388 h 103"/>
                <a:gd name="T46" fmla="*/ 301877977 w 105"/>
                <a:gd name="T47" fmla="*/ 465311656 h 103"/>
                <a:gd name="T48" fmla="*/ 374913579 w 105"/>
                <a:gd name="T49" fmla="*/ 435923304 h 103"/>
                <a:gd name="T50" fmla="*/ 404126496 w 105"/>
                <a:gd name="T51" fmla="*/ 465311656 h 103"/>
                <a:gd name="T52" fmla="*/ 467424458 w 105"/>
                <a:gd name="T53" fmla="*/ 401637262 h 103"/>
                <a:gd name="T54" fmla="*/ 443079258 w 105"/>
                <a:gd name="T55" fmla="*/ 372248910 h 103"/>
                <a:gd name="T56" fmla="*/ 472292175 w 105"/>
                <a:gd name="T57" fmla="*/ 298779136 h 103"/>
                <a:gd name="T58" fmla="*/ 511244937 w 105"/>
                <a:gd name="T59" fmla="*/ 298779136 h 103"/>
                <a:gd name="T60" fmla="*/ 511244937 w 105"/>
                <a:gd name="T61" fmla="*/ 205716321 h 103"/>
                <a:gd name="T62" fmla="*/ 472292175 w 105"/>
                <a:gd name="T63" fmla="*/ 205716321 h 103"/>
                <a:gd name="T64" fmla="*/ 443079258 w 105"/>
                <a:gd name="T65" fmla="*/ 127348823 h 103"/>
                <a:gd name="T66" fmla="*/ 258057430 w 105"/>
                <a:gd name="T67" fmla="*/ 406534952 h 103"/>
                <a:gd name="T68" fmla="*/ 102248553 w 105"/>
                <a:gd name="T69" fmla="*/ 249797743 h 103"/>
                <a:gd name="T70" fmla="*/ 258057430 w 105"/>
                <a:gd name="T71" fmla="*/ 93062781 h 103"/>
                <a:gd name="T72" fmla="*/ 413864134 w 105"/>
                <a:gd name="T73" fmla="*/ 249797743 h 103"/>
                <a:gd name="T74" fmla="*/ 258057430 w 105"/>
                <a:gd name="T75" fmla="*/ 406534952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150">
              <a:extLst>
                <a:ext uri="{FF2B5EF4-FFF2-40B4-BE49-F238E27FC236}">
                  <a16:creationId xmlns:a16="http://schemas.microsoft.com/office/drawing/2014/main" id="{DD55B101-A18C-2E5A-9536-79F4EB99D4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41" descr="D:\51PPT模板网\51pptmoban.com\图片.jpg">
            <a:extLst>
              <a:ext uri="{FF2B5EF4-FFF2-40B4-BE49-F238E27FC236}">
                <a16:creationId xmlns:a16="http://schemas.microsoft.com/office/drawing/2014/main" id="{B1D5D44E-8E75-2D3E-44C4-D7632EC945E1}"/>
              </a:ext>
            </a:extLst>
          </p:cNvPr>
          <p:cNvGrpSpPr>
            <a:grpSpLocks/>
          </p:cNvGrpSpPr>
          <p:nvPr/>
        </p:nvGrpSpPr>
        <p:grpSpPr bwMode="auto">
          <a:xfrm>
            <a:off x="2789722" y="3603109"/>
            <a:ext cx="560226" cy="535327"/>
            <a:chOff x="0" y="0"/>
            <a:chExt cx="2438400" cy="2332038"/>
          </a:xfrm>
          <a:solidFill>
            <a:schemeClr val="bg1"/>
          </a:solidFill>
        </p:grpSpPr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E34687E7-8E7C-4E53-C1BE-F8C3AA6A6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519152628 w 413"/>
                <a:gd name="T1" fmla="*/ 1040826208 h 413"/>
                <a:gd name="T2" fmla="*/ 0 w 413"/>
                <a:gd name="T3" fmla="*/ 0 h 413"/>
                <a:gd name="T4" fmla="*/ 1040826208 w 413"/>
                <a:gd name="T5" fmla="*/ 0 h 413"/>
                <a:gd name="T6" fmla="*/ 519152628 w 413"/>
                <a:gd name="T7" fmla="*/ 104082620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 43">
              <a:extLst>
                <a:ext uri="{FF2B5EF4-FFF2-40B4-BE49-F238E27FC236}">
                  <a16:creationId xmlns:a16="http://schemas.microsoft.com/office/drawing/2014/main" id="{F9803BAD-0793-0A3C-B364-C6CC436D2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2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2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44">
            <a:extLst>
              <a:ext uri="{FF2B5EF4-FFF2-40B4-BE49-F238E27FC236}">
                <a16:creationId xmlns:a16="http://schemas.microsoft.com/office/drawing/2014/main" id="{67C517A2-B5CC-C5DD-7386-D97E0E8F1DDC}"/>
              </a:ext>
            </a:extLst>
          </p:cNvPr>
          <p:cNvGrpSpPr>
            <a:grpSpLocks/>
          </p:cNvGrpSpPr>
          <p:nvPr/>
        </p:nvGrpSpPr>
        <p:grpSpPr bwMode="auto">
          <a:xfrm>
            <a:off x="5852629" y="3516304"/>
            <a:ext cx="511647" cy="600687"/>
            <a:chOff x="39238" y="-10113"/>
            <a:chExt cx="426946" cy="501686"/>
          </a:xfrm>
          <a:solidFill>
            <a:schemeClr val="bg1"/>
          </a:solidFill>
        </p:grpSpPr>
        <p:sp>
          <p:nvSpPr>
            <p:cNvPr id="23" name="Freeform 154">
              <a:extLst>
                <a:ext uri="{FF2B5EF4-FFF2-40B4-BE49-F238E27FC236}">
                  <a16:creationId xmlns:a16="http://schemas.microsoft.com/office/drawing/2014/main" id="{D65FF4E3-2287-ED04-0C3C-34EB30C86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76978602 w 23"/>
                <a:gd name="T1" fmla="*/ 0 h 21"/>
                <a:gd name="T2" fmla="*/ 76978602 w 23"/>
                <a:gd name="T3" fmla="*/ 19792543 h 21"/>
                <a:gd name="T4" fmla="*/ 91411399 w 23"/>
                <a:gd name="T5" fmla="*/ 54426151 h 21"/>
                <a:gd name="T6" fmla="*/ 48110800 w 23"/>
                <a:gd name="T7" fmla="*/ 84112746 h 21"/>
                <a:gd name="T8" fmla="*/ 19245199 w 23"/>
                <a:gd name="T9" fmla="*/ 44529883 h 21"/>
                <a:gd name="T10" fmla="*/ 28867794 w 23"/>
                <a:gd name="T11" fmla="*/ 24739565 h 21"/>
                <a:gd name="T12" fmla="*/ 28867794 w 23"/>
                <a:gd name="T13" fmla="*/ 0 h 21"/>
                <a:gd name="T14" fmla="*/ 0 w 23"/>
                <a:gd name="T15" fmla="*/ 49479129 h 21"/>
                <a:gd name="T16" fmla="*/ 52923194 w 23"/>
                <a:gd name="T17" fmla="*/ 103905280 h 21"/>
                <a:gd name="T18" fmla="*/ 110656589 w 23"/>
                <a:gd name="T19" fmla="*/ 49479129 h 21"/>
                <a:gd name="T20" fmla="*/ 76978602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155">
              <a:extLst>
                <a:ext uri="{FF2B5EF4-FFF2-40B4-BE49-F238E27FC236}">
                  <a16:creationId xmlns:a16="http://schemas.microsoft.com/office/drawing/2014/main" id="{8F09D187-AA78-5B0F-3979-FBB8FACF8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156">
              <a:extLst>
                <a:ext uri="{FF2B5EF4-FFF2-40B4-BE49-F238E27FC236}">
                  <a16:creationId xmlns:a16="http://schemas.microsoft.com/office/drawing/2014/main" id="{94C870B9-E321-1FBC-50BA-B65BBCC857B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117103438 w 118"/>
                <a:gd name="T1" fmla="*/ 92705975 h 118"/>
                <a:gd name="T2" fmla="*/ 92705975 w 118"/>
                <a:gd name="T3" fmla="*/ 458654765 h 118"/>
                <a:gd name="T4" fmla="*/ 458654765 w 118"/>
                <a:gd name="T5" fmla="*/ 483052228 h 118"/>
                <a:gd name="T6" fmla="*/ 483052228 w 118"/>
                <a:gd name="T7" fmla="*/ 117103438 h 118"/>
                <a:gd name="T8" fmla="*/ 117103438 w 118"/>
                <a:gd name="T9" fmla="*/ 92705975 h 118"/>
                <a:gd name="T10" fmla="*/ 312276616 w 118"/>
                <a:gd name="T11" fmla="*/ 409862049 h 118"/>
                <a:gd name="T12" fmla="*/ 312276616 w 118"/>
                <a:gd name="T13" fmla="*/ 453775272 h 118"/>
                <a:gd name="T14" fmla="*/ 273240606 w 118"/>
                <a:gd name="T15" fmla="*/ 453775272 h 118"/>
                <a:gd name="T16" fmla="*/ 273240606 w 118"/>
                <a:gd name="T17" fmla="*/ 414741541 h 118"/>
                <a:gd name="T18" fmla="*/ 200052636 w 118"/>
                <a:gd name="T19" fmla="*/ 395223571 h 118"/>
                <a:gd name="T20" fmla="*/ 209809412 w 118"/>
                <a:gd name="T21" fmla="*/ 346430855 h 118"/>
                <a:gd name="T22" fmla="*/ 282999591 w 118"/>
                <a:gd name="T23" fmla="*/ 365948825 h 118"/>
                <a:gd name="T24" fmla="*/ 322033392 w 118"/>
                <a:gd name="T25" fmla="*/ 341551362 h 118"/>
                <a:gd name="T26" fmla="*/ 278120099 w 118"/>
                <a:gd name="T27" fmla="*/ 302517631 h 118"/>
                <a:gd name="T28" fmla="*/ 200052636 w 118"/>
                <a:gd name="T29" fmla="*/ 224447890 h 118"/>
                <a:gd name="T30" fmla="*/ 273240606 w 118"/>
                <a:gd name="T31" fmla="*/ 151257711 h 118"/>
                <a:gd name="T32" fmla="*/ 273240606 w 118"/>
                <a:gd name="T33" fmla="*/ 112223945 h 118"/>
                <a:gd name="T34" fmla="*/ 312276616 w 118"/>
                <a:gd name="T35" fmla="*/ 112223945 h 118"/>
                <a:gd name="T36" fmla="*/ 312276616 w 118"/>
                <a:gd name="T37" fmla="*/ 146378218 h 118"/>
                <a:gd name="T38" fmla="*/ 375705601 w 118"/>
                <a:gd name="T39" fmla="*/ 161016696 h 118"/>
                <a:gd name="T40" fmla="*/ 361069332 w 118"/>
                <a:gd name="T41" fmla="*/ 209809412 h 118"/>
                <a:gd name="T42" fmla="*/ 302517631 w 118"/>
                <a:gd name="T43" fmla="*/ 195173144 h 118"/>
                <a:gd name="T44" fmla="*/ 268361114 w 118"/>
                <a:gd name="T45" fmla="*/ 219568397 h 118"/>
                <a:gd name="T46" fmla="*/ 317153899 w 118"/>
                <a:gd name="T47" fmla="*/ 253724845 h 118"/>
                <a:gd name="T48" fmla="*/ 385464586 w 118"/>
                <a:gd name="T49" fmla="*/ 336671869 h 118"/>
                <a:gd name="T50" fmla="*/ 312276616 w 118"/>
                <a:gd name="T51" fmla="*/ 4098620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7">
              <a:extLst>
                <a:ext uri="{FF2B5EF4-FFF2-40B4-BE49-F238E27FC236}">
                  <a16:creationId xmlns:a16="http://schemas.microsoft.com/office/drawing/2014/main" id="{05F34E08-D064-FB48-B1C0-EFC3D9BF292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66086" y="-10113"/>
              <a:ext cx="338194" cy="501686"/>
            </a:xfrm>
            <a:custGeom>
              <a:avLst/>
              <a:gdLst>
                <a:gd name="T0" fmla="*/ 674261585 w 153"/>
                <a:gd name="T1" fmla="*/ 864539836 h 227"/>
                <a:gd name="T2" fmla="*/ 78175867 w 153"/>
                <a:gd name="T3" fmla="*/ 864539836 h 227"/>
                <a:gd name="T4" fmla="*/ 78175867 w 153"/>
                <a:gd name="T5" fmla="*/ 78150316 h 227"/>
                <a:gd name="T6" fmla="*/ 674261585 w 153"/>
                <a:gd name="T7" fmla="*/ 78150316 h 227"/>
                <a:gd name="T8" fmla="*/ 674261585 w 153"/>
                <a:gd name="T9" fmla="*/ 503093818 h 227"/>
                <a:gd name="T10" fmla="*/ 679146607 w 153"/>
                <a:gd name="T11" fmla="*/ 498209563 h 227"/>
                <a:gd name="T12" fmla="*/ 747550185 w 153"/>
                <a:gd name="T13" fmla="*/ 459135528 h 227"/>
                <a:gd name="T14" fmla="*/ 747550185 w 153"/>
                <a:gd name="T15" fmla="*/ 63497535 h 227"/>
                <a:gd name="T16" fmla="*/ 688918863 w 153"/>
                <a:gd name="T17" fmla="*/ 0 h 227"/>
                <a:gd name="T18" fmla="*/ 58631339 w 153"/>
                <a:gd name="T19" fmla="*/ 0 h 227"/>
                <a:gd name="T20" fmla="*/ 0 w 153"/>
                <a:gd name="T21" fmla="*/ 63497535 h 227"/>
                <a:gd name="T22" fmla="*/ 0 w 153"/>
                <a:gd name="T23" fmla="*/ 1050148136 h 227"/>
                <a:gd name="T24" fmla="*/ 58631339 w 153"/>
                <a:gd name="T25" fmla="*/ 1108761399 h 227"/>
                <a:gd name="T26" fmla="*/ 688918863 w 153"/>
                <a:gd name="T27" fmla="*/ 1108761399 h 227"/>
                <a:gd name="T28" fmla="*/ 747550185 w 153"/>
                <a:gd name="T29" fmla="*/ 1050148136 h 227"/>
                <a:gd name="T30" fmla="*/ 747550185 w 153"/>
                <a:gd name="T31" fmla="*/ 859655582 h 227"/>
                <a:gd name="T32" fmla="*/ 674261585 w 153"/>
                <a:gd name="T33" fmla="*/ 810813037 h 227"/>
                <a:gd name="T34" fmla="*/ 674261585 w 153"/>
                <a:gd name="T35" fmla="*/ 864539836 h 227"/>
                <a:gd name="T36" fmla="*/ 366445348 w 153"/>
                <a:gd name="T37" fmla="*/ 1079455873 h 227"/>
                <a:gd name="T38" fmla="*/ 273612168 w 153"/>
                <a:gd name="T39" fmla="*/ 981766363 h 227"/>
                <a:gd name="T40" fmla="*/ 366445348 w 153"/>
                <a:gd name="T41" fmla="*/ 888963318 h 227"/>
                <a:gd name="T42" fmla="*/ 464165692 w 153"/>
                <a:gd name="T43" fmla="*/ 981766363 h 227"/>
                <a:gd name="T44" fmla="*/ 366445348 w 153"/>
                <a:gd name="T45" fmla="*/ 1079455873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58">
              <a:extLst>
                <a:ext uri="{FF2B5EF4-FFF2-40B4-BE49-F238E27FC236}">
                  <a16:creationId xmlns:a16="http://schemas.microsoft.com/office/drawing/2014/main" id="{6C844D16-1142-D505-C23D-D9F7F49BFF7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353597600 w 86"/>
                <a:gd name="T1" fmla="*/ 83489094 h 86"/>
                <a:gd name="T2" fmla="*/ 88399954 w 86"/>
                <a:gd name="T3" fmla="*/ 68754279 h 86"/>
                <a:gd name="T4" fmla="*/ 68754279 w 86"/>
                <a:gd name="T5" fmla="*/ 333951942 h 86"/>
                <a:gd name="T6" fmla="*/ 338862802 w 86"/>
                <a:gd name="T7" fmla="*/ 353597600 h 86"/>
                <a:gd name="T8" fmla="*/ 353597600 w 86"/>
                <a:gd name="T9" fmla="*/ 83489094 h 86"/>
                <a:gd name="T10" fmla="*/ 225908512 w 86"/>
                <a:gd name="T11" fmla="*/ 309397640 h 86"/>
                <a:gd name="T12" fmla="*/ 225908512 w 86"/>
                <a:gd name="T13" fmla="*/ 343775879 h 86"/>
                <a:gd name="T14" fmla="*/ 196443349 w 86"/>
                <a:gd name="T15" fmla="*/ 343775879 h 86"/>
                <a:gd name="T16" fmla="*/ 196443349 w 86"/>
                <a:gd name="T17" fmla="*/ 314308500 h 86"/>
                <a:gd name="T18" fmla="*/ 137510774 w 86"/>
                <a:gd name="T19" fmla="*/ 299575919 h 86"/>
                <a:gd name="T20" fmla="*/ 147332529 w 86"/>
                <a:gd name="T21" fmla="*/ 260286751 h 86"/>
                <a:gd name="T22" fmla="*/ 201354210 w 86"/>
                <a:gd name="T23" fmla="*/ 275019332 h 86"/>
                <a:gd name="T24" fmla="*/ 235730233 w 86"/>
                <a:gd name="T25" fmla="*/ 255375890 h 86"/>
                <a:gd name="T26" fmla="*/ 201354210 w 86"/>
                <a:gd name="T27" fmla="*/ 225908512 h 86"/>
                <a:gd name="T28" fmla="*/ 142421634 w 86"/>
                <a:gd name="T29" fmla="*/ 166975971 h 86"/>
                <a:gd name="T30" fmla="*/ 196443349 w 86"/>
                <a:gd name="T31" fmla="*/ 108043396 h 86"/>
                <a:gd name="T32" fmla="*/ 196443349 w 86"/>
                <a:gd name="T33" fmla="*/ 73665157 h 86"/>
                <a:gd name="T34" fmla="*/ 230819372 w 86"/>
                <a:gd name="T35" fmla="*/ 73665157 h 86"/>
                <a:gd name="T36" fmla="*/ 230819372 w 86"/>
                <a:gd name="T37" fmla="*/ 103132535 h 86"/>
                <a:gd name="T38" fmla="*/ 275019332 w 86"/>
                <a:gd name="T39" fmla="*/ 112954256 h 86"/>
                <a:gd name="T40" fmla="*/ 265197611 w 86"/>
                <a:gd name="T41" fmla="*/ 152243390 h 86"/>
                <a:gd name="T42" fmla="*/ 220997651 w 86"/>
                <a:gd name="T43" fmla="*/ 142421634 h 86"/>
                <a:gd name="T44" fmla="*/ 191532489 w 86"/>
                <a:gd name="T45" fmla="*/ 157154250 h 86"/>
                <a:gd name="T46" fmla="*/ 230819372 w 86"/>
                <a:gd name="T47" fmla="*/ 186621629 h 86"/>
                <a:gd name="T48" fmla="*/ 284841053 w 86"/>
                <a:gd name="T49" fmla="*/ 250465030 h 86"/>
                <a:gd name="T50" fmla="*/ 225908512 w 86"/>
                <a:gd name="T51" fmla="*/ 309397640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50">
            <a:extLst>
              <a:ext uri="{FF2B5EF4-FFF2-40B4-BE49-F238E27FC236}">
                <a16:creationId xmlns:a16="http://schemas.microsoft.com/office/drawing/2014/main" id="{5285C47C-4A41-B45D-1E87-B8753AB662D3}"/>
              </a:ext>
            </a:extLst>
          </p:cNvPr>
          <p:cNvGrpSpPr>
            <a:grpSpLocks/>
          </p:cNvGrpSpPr>
          <p:nvPr/>
        </p:nvGrpSpPr>
        <p:grpSpPr bwMode="auto">
          <a:xfrm>
            <a:off x="4272765" y="2692741"/>
            <a:ext cx="482417" cy="619361"/>
            <a:chOff x="0" y="0"/>
            <a:chExt cx="563562" cy="720725"/>
          </a:xfrm>
          <a:solidFill>
            <a:schemeClr val="bg1"/>
          </a:solidFill>
        </p:grpSpPr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BB10CF87-AE40-258D-E0B3-1FD22D36F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318957263 w 64"/>
                <a:gd name="T1" fmla="*/ 1456890586 h 321"/>
                <a:gd name="T2" fmla="*/ 159479748 w 64"/>
                <a:gd name="T3" fmla="*/ 1618207191 h 321"/>
                <a:gd name="T4" fmla="*/ 0 w 64"/>
                <a:gd name="T5" fmla="*/ 1456890586 h 321"/>
                <a:gd name="T6" fmla="*/ 0 w 64"/>
                <a:gd name="T7" fmla="*/ 161316675 h 321"/>
                <a:gd name="T8" fmla="*/ 159479748 w 64"/>
                <a:gd name="T9" fmla="*/ 0 h 321"/>
                <a:gd name="T10" fmla="*/ 318957263 w 64"/>
                <a:gd name="T11" fmla="*/ 161316675 h 321"/>
                <a:gd name="T12" fmla="*/ 318957263 w 64"/>
                <a:gd name="T13" fmla="*/ 1456890586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D2D8C40C-3863-A26B-A0E0-6CA8D5EDD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316861951 w 63"/>
                <a:gd name="T1" fmla="*/ 469935596 h 125"/>
                <a:gd name="T2" fmla="*/ 160945004 w 63"/>
                <a:gd name="T3" fmla="*/ 631634176 h 125"/>
                <a:gd name="T4" fmla="*/ 0 w 63"/>
                <a:gd name="T5" fmla="*/ 469935596 h 125"/>
                <a:gd name="T6" fmla="*/ 0 w 63"/>
                <a:gd name="T7" fmla="*/ 161698509 h 125"/>
                <a:gd name="T8" fmla="*/ 160945004 w 63"/>
                <a:gd name="T9" fmla="*/ 0 h 125"/>
                <a:gd name="T10" fmla="*/ 316861951 w 63"/>
                <a:gd name="T11" fmla="*/ 161698509 h 125"/>
                <a:gd name="T12" fmla="*/ 316861951 w 63"/>
                <a:gd name="T13" fmla="*/ 46993559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75822420-0618-F20B-FB27-11A5C05D2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318957263 w 64"/>
                <a:gd name="T1" fmla="*/ 935684345 h 218"/>
                <a:gd name="T2" fmla="*/ 159479748 w 64"/>
                <a:gd name="T3" fmla="*/ 1096660994 h 218"/>
                <a:gd name="T4" fmla="*/ 0 w 64"/>
                <a:gd name="T5" fmla="*/ 935684345 h 218"/>
                <a:gd name="T6" fmla="*/ 0 w 64"/>
                <a:gd name="T7" fmla="*/ 160976720 h 218"/>
                <a:gd name="T8" fmla="*/ 159479748 w 64"/>
                <a:gd name="T9" fmla="*/ 0 h 218"/>
                <a:gd name="T10" fmla="*/ 318957263 w 64"/>
                <a:gd name="T11" fmla="*/ 160976720 h 218"/>
                <a:gd name="T12" fmla="*/ 318957263 w 64"/>
                <a:gd name="T13" fmla="*/ 935684345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07B6695-CE8E-50BC-9C05-2402F06D4227}"/>
              </a:ext>
            </a:extLst>
          </p:cNvPr>
          <p:cNvGrpSpPr/>
          <p:nvPr/>
        </p:nvGrpSpPr>
        <p:grpSpPr>
          <a:xfrm>
            <a:off x="2087532" y="4722000"/>
            <a:ext cx="2116334" cy="1043728"/>
            <a:chOff x="343215" y="1910161"/>
            <a:chExt cx="2116334" cy="104372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53C0EC-979F-85CE-7A71-8C04AE94C76C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FAE3F87-0895-6117-AD4A-3D0B6D5CE254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9AC80A7-F0C8-2BB1-D47A-C26423A92608}"/>
              </a:ext>
            </a:extLst>
          </p:cNvPr>
          <p:cNvGrpSpPr/>
          <p:nvPr/>
        </p:nvGrpSpPr>
        <p:grpSpPr>
          <a:xfrm>
            <a:off x="5037833" y="4722000"/>
            <a:ext cx="2116334" cy="1043728"/>
            <a:chOff x="343215" y="1910161"/>
            <a:chExt cx="2116334" cy="104372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8D9306A-06C5-2BD9-FE8B-BAA41D47A90C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12EBDD6-AAEF-06AF-BC7A-651783D8D745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FC5EA61-841B-2ACB-D4AE-F92AC91E32AA}"/>
              </a:ext>
            </a:extLst>
          </p:cNvPr>
          <p:cNvGrpSpPr/>
          <p:nvPr/>
        </p:nvGrpSpPr>
        <p:grpSpPr>
          <a:xfrm>
            <a:off x="8020659" y="4722000"/>
            <a:ext cx="2116334" cy="1043728"/>
            <a:chOff x="343215" y="1910161"/>
            <a:chExt cx="2116334" cy="104372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E1D012-6D46-780D-0625-B9BE8FFB81EF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C696748-9184-DBF6-E5B7-9D54C9971263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B4330F8-534A-C85D-71D9-37084E2731EC}"/>
              </a:ext>
            </a:extLst>
          </p:cNvPr>
          <p:cNvGrpSpPr/>
          <p:nvPr/>
        </p:nvGrpSpPr>
        <p:grpSpPr>
          <a:xfrm>
            <a:off x="3574712" y="1157210"/>
            <a:ext cx="2116334" cy="1043728"/>
            <a:chOff x="343215" y="1910161"/>
            <a:chExt cx="2116334" cy="104372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EC6ACF7-B360-A76F-BA36-D8512BD5C890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464CF48-C422-F0FC-57F2-A76C50A710E9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FC03EF2-C2CC-5299-B5BB-D991A7EF5427}"/>
              </a:ext>
            </a:extLst>
          </p:cNvPr>
          <p:cNvGrpSpPr/>
          <p:nvPr/>
        </p:nvGrpSpPr>
        <p:grpSpPr>
          <a:xfrm>
            <a:off x="6507483" y="1157210"/>
            <a:ext cx="2116334" cy="1043728"/>
            <a:chOff x="343215" y="1910161"/>
            <a:chExt cx="2116334" cy="104372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356D17E-3F57-FBBF-7CB5-12E50BE4562B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BBBFBFE-C15F-279A-CA9F-B40E4BEC3C4C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0AE21DCD-4620-B7E5-8876-8B87195BC5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遗留问题探讨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A50B2EB-AE58-1380-1DC7-4369872B1D9B}"/>
              </a:ext>
            </a:extLst>
          </p:cNvPr>
          <p:cNvSpPr txBox="1"/>
          <p:nvPr/>
        </p:nvSpPr>
        <p:spPr>
          <a:xfrm>
            <a:off x="4862960" y="97495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03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0111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出自【趣你的PPT】(微信:qunideppt)：最优质的PPT资源库">
            <a:extLst>
              <a:ext uri="{FF2B5EF4-FFF2-40B4-BE49-F238E27FC236}">
                <a16:creationId xmlns:a16="http://schemas.microsoft.com/office/drawing/2014/main" id="{03EF8FD6-B70E-C791-D3D7-0C38AB516DAB}"/>
              </a:ext>
            </a:extLst>
          </p:cNvPr>
          <p:cNvSpPr/>
          <p:nvPr/>
        </p:nvSpPr>
        <p:spPr>
          <a:xfrm rot="5400000" flipV="1">
            <a:off x="8756892" y="1554479"/>
            <a:ext cx="1972069" cy="1972069"/>
          </a:xfrm>
          <a:prstGeom prst="teardrop">
            <a:avLst/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>
              <a:solidFill>
                <a:schemeClr val="tx1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" name="出自【趣你的PPT】(微信:qunideppt)：最优质的PPT资源库">
            <a:extLst>
              <a:ext uri="{FF2B5EF4-FFF2-40B4-BE49-F238E27FC236}">
                <a16:creationId xmlns:a16="http://schemas.microsoft.com/office/drawing/2014/main" id="{FC42F770-5376-960E-DE45-498D80C8E127}"/>
              </a:ext>
            </a:extLst>
          </p:cNvPr>
          <p:cNvSpPr/>
          <p:nvPr/>
        </p:nvSpPr>
        <p:spPr>
          <a:xfrm rot="16200000">
            <a:off x="8750241" y="3601289"/>
            <a:ext cx="1176812" cy="1176811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>
              <a:solidFill>
                <a:schemeClr val="tx1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4" name="出自【趣你的PPT】(微信:qunideppt)：最优质的PPT资源库">
            <a:extLst>
              <a:ext uri="{FF2B5EF4-FFF2-40B4-BE49-F238E27FC236}">
                <a16:creationId xmlns:a16="http://schemas.microsoft.com/office/drawing/2014/main" id="{F4DC754A-8EC1-556A-26C1-EF0DFFEA884A}"/>
              </a:ext>
            </a:extLst>
          </p:cNvPr>
          <p:cNvSpPr/>
          <p:nvPr/>
        </p:nvSpPr>
        <p:spPr>
          <a:xfrm rot="5400000">
            <a:off x="6712829" y="1547828"/>
            <a:ext cx="1978720" cy="1978720"/>
          </a:xfrm>
          <a:prstGeom prst="teardrop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5" name="出自【趣你的PPT】(微信:qunideppt)：最优质的PPT资源库">
            <a:extLst>
              <a:ext uri="{FF2B5EF4-FFF2-40B4-BE49-F238E27FC236}">
                <a16:creationId xmlns:a16="http://schemas.microsoft.com/office/drawing/2014/main" id="{E917E979-3357-34FE-30A9-7EE756D05F06}"/>
              </a:ext>
            </a:extLst>
          </p:cNvPr>
          <p:cNvSpPr/>
          <p:nvPr/>
        </p:nvSpPr>
        <p:spPr>
          <a:xfrm>
            <a:off x="6712829" y="3601289"/>
            <a:ext cx="1978720" cy="1978720"/>
          </a:xfrm>
          <a:prstGeom prst="teardrop">
            <a:avLst/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" name="出自【趣你的PPT】(微信:qunideppt)：最优质的PPT资源库">
            <a:extLst>
              <a:ext uri="{FF2B5EF4-FFF2-40B4-BE49-F238E27FC236}">
                <a16:creationId xmlns:a16="http://schemas.microsoft.com/office/drawing/2014/main" id="{8D877BA5-754B-3A26-2E55-FD90D0C09272}"/>
              </a:ext>
            </a:extLst>
          </p:cNvPr>
          <p:cNvSpPr/>
          <p:nvPr/>
        </p:nvSpPr>
        <p:spPr>
          <a:xfrm rot="5400000">
            <a:off x="7343660" y="2178659"/>
            <a:ext cx="1347890" cy="1347890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>
              <a:solidFill>
                <a:schemeClr val="tx1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grpSp>
        <p:nvGrpSpPr>
          <p:cNvPr id="7" name="Group 10出自【趣你的PPT】(微信:qunideppt)：最优质的PPT资源库" descr="D:\51PPT模板网\51pptmoban.com\图片.jpg">
            <a:extLst>
              <a:ext uri="{FF2B5EF4-FFF2-40B4-BE49-F238E27FC236}">
                <a16:creationId xmlns:a16="http://schemas.microsoft.com/office/drawing/2014/main" id="{C033E000-C7C0-5C72-B636-A55F48A5E4E3}"/>
              </a:ext>
            </a:extLst>
          </p:cNvPr>
          <p:cNvGrpSpPr>
            <a:grpSpLocks noChangeAspect="1"/>
          </p:cNvGrpSpPr>
          <p:nvPr/>
        </p:nvGrpSpPr>
        <p:grpSpPr>
          <a:xfrm>
            <a:off x="7702189" y="2642635"/>
            <a:ext cx="647224" cy="531876"/>
            <a:chOff x="774700" y="2073276"/>
            <a:chExt cx="481013" cy="395288"/>
          </a:xfrm>
          <a:solidFill>
            <a:schemeClr val="bg1"/>
          </a:solidFill>
        </p:grpSpPr>
        <p:sp>
          <p:nvSpPr>
            <p:cNvPr id="10" name="出自【趣你的PPT】(微信:qunideppt)：最优质的PPT资源库">
              <a:extLst>
                <a:ext uri="{FF2B5EF4-FFF2-40B4-BE49-F238E27FC236}">
                  <a16:creationId xmlns:a16="http://schemas.microsoft.com/office/drawing/2014/main" id="{8728F9DF-FDA0-0A0E-A686-4873BB9B33B5}"/>
                </a:ext>
              </a:extLst>
            </p:cNvPr>
            <p:cNvSpPr/>
            <p:nvPr/>
          </p:nvSpPr>
          <p:spPr bwMode="auto">
            <a:xfrm>
              <a:off x="774700" y="2101851"/>
              <a:ext cx="419100" cy="366713"/>
            </a:xfrm>
            <a:custGeom>
              <a:avLst/>
              <a:gdLst>
                <a:gd name="T0" fmla="*/ 2249 w 2905"/>
                <a:gd name="T1" fmla="*/ 239 h 2540"/>
                <a:gd name="T2" fmla="*/ 2885 w 2905"/>
                <a:gd name="T3" fmla="*/ 968 h 2540"/>
                <a:gd name="T4" fmla="*/ 2609 w 2905"/>
                <a:gd name="T5" fmla="*/ 1645 h 2540"/>
                <a:gd name="T6" fmla="*/ 2513 w 2905"/>
                <a:gd name="T7" fmla="*/ 1837 h 2540"/>
                <a:gd name="T8" fmla="*/ 2362 w 2905"/>
                <a:gd name="T9" fmla="*/ 1977 h 2540"/>
                <a:gd name="T10" fmla="*/ 2169 w 2905"/>
                <a:gd name="T11" fmla="*/ 2102 h 2540"/>
                <a:gd name="T12" fmla="*/ 2044 w 2905"/>
                <a:gd name="T13" fmla="*/ 2294 h 2540"/>
                <a:gd name="T14" fmla="*/ 1903 w 2905"/>
                <a:gd name="T15" fmla="*/ 2444 h 2540"/>
                <a:gd name="T16" fmla="*/ 1710 w 2905"/>
                <a:gd name="T17" fmla="*/ 2540 h 2540"/>
                <a:gd name="T18" fmla="*/ 1191 w 2905"/>
                <a:gd name="T19" fmla="*/ 2359 h 2540"/>
                <a:gd name="T20" fmla="*/ 1027 w 2905"/>
                <a:gd name="T21" fmla="*/ 2380 h 2540"/>
                <a:gd name="T22" fmla="*/ 934 w 2905"/>
                <a:gd name="T23" fmla="*/ 2229 h 2540"/>
                <a:gd name="T24" fmla="*/ 907 w 2905"/>
                <a:gd name="T25" fmla="*/ 2175 h 2540"/>
                <a:gd name="T26" fmla="*/ 745 w 2905"/>
                <a:gd name="T27" fmla="*/ 2107 h 2540"/>
                <a:gd name="T28" fmla="*/ 735 w 2905"/>
                <a:gd name="T29" fmla="*/ 1941 h 2540"/>
                <a:gd name="T30" fmla="*/ 612 w 2905"/>
                <a:gd name="T31" fmla="*/ 1952 h 2540"/>
                <a:gd name="T32" fmla="*/ 495 w 2905"/>
                <a:gd name="T33" fmla="*/ 1816 h 2540"/>
                <a:gd name="T34" fmla="*/ 490 w 2905"/>
                <a:gd name="T35" fmla="*/ 1730 h 2540"/>
                <a:gd name="T36" fmla="*/ 323 w 2905"/>
                <a:gd name="T37" fmla="*/ 1690 h 2540"/>
                <a:gd name="T38" fmla="*/ 284 w 2905"/>
                <a:gd name="T39" fmla="*/ 1525 h 2540"/>
                <a:gd name="T40" fmla="*/ 0 w 2905"/>
                <a:gd name="T41" fmla="*/ 904 h 2540"/>
                <a:gd name="T42" fmla="*/ 87 w 2905"/>
                <a:gd name="T43" fmla="*/ 837 h 2540"/>
                <a:gd name="T44" fmla="*/ 629 w 2905"/>
                <a:gd name="T45" fmla="*/ 1240 h 2540"/>
                <a:gd name="T46" fmla="*/ 771 w 2905"/>
                <a:gd name="T47" fmla="*/ 1357 h 2540"/>
                <a:gd name="T48" fmla="*/ 760 w 2905"/>
                <a:gd name="T49" fmla="*/ 1479 h 2540"/>
                <a:gd name="T50" fmla="*/ 927 w 2905"/>
                <a:gd name="T51" fmla="*/ 1489 h 2540"/>
                <a:gd name="T52" fmla="*/ 996 w 2905"/>
                <a:gd name="T53" fmla="*/ 1649 h 2540"/>
                <a:gd name="T54" fmla="*/ 1050 w 2905"/>
                <a:gd name="T55" fmla="*/ 1676 h 2540"/>
                <a:gd name="T56" fmla="*/ 1201 w 2905"/>
                <a:gd name="T57" fmla="*/ 1769 h 2540"/>
                <a:gd name="T58" fmla="*/ 1181 w 2905"/>
                <a:gd name="T59" fmla="*/ 1932 h 2540"/>
                <a:gd name="T60" fmla="*/ 1344 w 2905"/>
                <a:gd name="T61" fmla="*/ 1912 h 2540"/>
                <a:gd name="T62" fmla="*/ 1438 w 2905"/>
                <a:gd name="T63" fmla="*/ 2062 h 2540"/>
                <a:gd name="T64" fmla="*/ 1716 w 2905"/>
                <a:gd name="T65" fmla="*/ 2402 h 2540"/>
                <a:gd name="T66" fmla="*/ 1809 w 2905"/>
                <a:gd name="T67" fmla="*/ 2325 h 2540"/>
                <a:gd name="T68" fmla="*/ 1567 w 2905"/>
                <a:gd name="T69" fmla="*/ 2025 h 2540"/>
                <a:gd name="T70" fmla="*/ 1633 w 2905"/>
                <a:gd name="T71" fmla="*/ 1939 h 2540"/>
                <a:gd name="T72" fmla="*/ 1936 w 2905"/>
                <a:gd name="T73" fmla="*/ 2183 h 2540"/>
                <a:gd name="T74" fmla="*/ 2029 w 2905"/>
                <a:gd name="T75" fmla="*/ 2106 h 2540"/>
                <a:gd name="T76" fmla="*/ 1786 w 2905"/>
                <a:gd name="T77" fmla="*/ 1806 h 2540"/>
                <a:gd name="T78" fmla="*/ 1853 w 2905"/>
                <a:gd name="T79" fmla="*/ 1720 h 2540"/>
                <a:gd name="T80" fmla="*/ 2156 w 2905"/>
                <a:gd name="T81" fmla="*/ 1965 h 2540"/>
                <a:gd name="T82" fmla="*/ 2249 w 2905"/>
                <a:gd name="T83" fmla="*/ 1887 h 2540"/>
                <a:gd name="T84" fmla="*/ 2006 w 2905"/>
                <a:gd name="T85" fmla="*/ 1587 h 2540"/>
                <a:gd name="T86" fmla="*/ 2074 w 2905"/>
                <a:gd name="T87" fmla="*/ 1501 h 2540"/>
                <a:gd name="T88" fmla="*/ 2377 w 2905"/>
                <a:gd name="T89" fmla="*/ 1746 h 2540"/>
                <a:gd name="T90" fmla="*/ 2469 w 2905"/>
                <a:gd name="T91" fmla="*/ 1669 h 2540"/>
                <a:gd name="T92" fmla="*/ 2438 w 2905"/>
                <a:gd name="T93" fmla="*/ 1591 h 2540"/>
                <a:gd name="T94" fmla="*/ 2295 w 2905"/>
                <a:gd name="T95" fmla="*/ 1449 h 2540"/>
                <a:gd name="T96" fmla="*/ 2062 w 2905"/>
                <a:gd name="T97" fmla="*/ 1218 h 2540"/>
                <a:gd name="T98" fmla="*/ 1813 w 2905"/>
                <a:gd name="T99" fmla="*/ 970 h 2540"/>
                <a:gd name="T100" fmla="*/ 1616 w 2905"/>
                <a:gd name="T101" fmla="*/ 775 h 2540"/>
                <a:gd name="T102" fmla="*/ 1537 w 2905"/>
                <a:gd name="T103" fmla="*/ 706 h 2540"/>
                <a:gd name="T104" fmla="*/ 1428 w 2905"/>
                <a:gd name="T105" fmla="*/ 754 h 2540"/>
                <a:gd name="T106" fmla="*/ 1226 w 2905"/>
                <a:gd name="T107" fmla="*/ 1069 h 2540"/>
                <a:gd name="T108" fmla="*/ 976 w 2905"/>
                <a:gd name="T109" fmla="*/ 1147 h 2540"/>
                <a:gd name="T110" fmla="*/ 796 w 2905"/>
                <a:gd name="T111" fmla="*/ 1004 h 2540"/>
                <a:gd name="T112" fmla="*/ 1064 w 2905"/>
                <a:gd name="T113" fmla="*/ 203 h 2540"/>
                <a:gd name="T114" fmla="*/ 1158 w 2905"/>
                <a:gd name="T115" fmla="*/ 94 h 2540"/>
                <a:gd name="T116" fmla="*/ 1338 w 2905"/>
                <a:gd name="T117" fmla="*/ 10 h 2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5" h="2540">
                  <a:moveTo>
                    <a:pt x="1451" y="0"/>
                  </a:moveTo>
                  <a:lnTo>
                    <a:pt x="1493" y="3"/>
                  </a:lnTo>
                  <a:lnTo>
                    <a:pt x="1538" y="11"/>
                  </a:lnTo>
                  <a:lnTo>
                    <a:pt x="1585" y="23"/>
                  </a:lnTo>
                  <a:lnTo>
                    <a:pt x="2221" y="222"/>
                  </a:lnTo>
                  <a:lnTo>
                    <a:pt x="2236" y="229"/>
                  </a:lnTo>
                  <a:lnTo>
                    <a:pt x="2249" y="239"/>
                  </a:lnTo>
                  <a:lnTo>
                    <a:pt x="2885" y="870"/>
                  </a:lnTo>
                  <a:lnTo>
                    <a:pt x="2896" y="886"/>
                  </a:lnTo>
                  <a:lnTo>
                    <a:pt x="2903" y="902"/>
                  </a:lnTo>
                  <a:lnTo>
                    <a:pt x="2905" y="919"/>
                  </a:lnTo>
                  <a:lnTo>
                    <a:pt x="2903" y="936"/>
                  </a:lnTo>
                  <a:lnTo>
                    <a:pt x="2896" y="954"/>
                  </a:lnTo>
                  <a:lnTo>
                    <a:pt x="2885" y="968"/>
                  </a:lnTo>
                  <a:lnTo>
                    <a:pt x="2445" y="1405"/>
                  </a:lnTo>
                  <a:lnTo>
                    <a:pt x="2552" y="1511"/>
                  </a:lnTo>
                  <a:lnTo>
                    <a:pt x="2572" y="1534"/>
                  </a:lnTo>
                  <a:lnTo>
                    <a:pt x="2588" y="1560"/>
                  </a:lnTo>
                  <a:lnTo>
                    <a:pt x="2599" y="1587"/>
                  </a:lnTo>
                  <a:lnTo>
                    <a:pt x="2606" y="1615"/>
                  </a:lnTo>
                  <a:lnTo>
                    <a:pt x="2609" y="1645"/>
                  </a:lnTo>
                  <a:lnTo>
                    <a:pt x="2608" y="1675"/>
                  </a:lnTo>
                  <a:lnTo>
                    <a:pt x="2603" y="1705"/>
                  </a:lnTo>
                  <a:lnTo>
                    <a:pt x="2594" y="1734"/>
                  </a:lnTo>
                  <a:lnTo>
                    <a:pt x="2580" y="1762"/>
                  </a:lnTo>
                  <a:lnTo>
                    <a:pt x="2562" y="1790"/>
                  </a:lnTo>
                  <a:lnTo>
                    <a:pt x="2540" y="1815"/>
                  </a:lnTo>
                  <a:lnTo>
                    <a:pt x="2513" y="1837"/>
                  </a:lnTo>
                  <a:lnTo>
                    <a:pt x="2484" y="1857"/>
                  </a:lnTo>
                  <a:lnTo>
                    <a:pt x="2453" y="1870"/>
                  </a:lnTo>
                  <a:lnTo>
                    <a:pt x="2421" y="1879"/>
                  </a:lnTo>
                  <a:lnTo>
                    <a:pt x="2389" y="1883"/>
                  </a:lnTo>
                  <a:lnTo>
                    <a:pt x="2385" y="1915"/>
                  </a:lnTo>
                  <a:lnTo>
                    <a:pt x="2376" y="1947"/>
                  </a:lnTo>
                  <a:lnTo>
                    <a:pt x="2362" y="1977"/>
                  </a:lnTo>
                  <a:lnTo>
                    <a:pt x="2343" y="2007"/>
                  </a:lnTo>
                  <a:lnTo>
                    <a:pt x="2319" y="2033"/>
                  </a:lnTo>
                  <a:lnTo>
                    <a:pt x="2293" y="2056"/>
                  </a:lnTo>
                  <a:lnTo>
                    <a:pt x="2263" y="2075"/>
                  </a:lnTo>
                  <a:lnTo>
                    <a:pt x="2233" y="2089"/>
                  </a:lnTo>
                  <a:lnTo>
                    <a:pt x="2201" y="2098"/>
                  </a:lnTo>
                  <a:lnTo>
                    <a:pt x="2169" y="2102"/>
                  </a:lnTo>
                  <a:lnTo>
                    <a:pt x="2164" y="2134"/>
                  </a:lnTo>
                  <a:lnTo>
                    <a:pt x="2155" y="2166"/>
                  </a:lnTo>
                  <a:lnTo>
                    <a:pt x="2142" y="2196"/>
                  </a:lnTo>
                  <a:lnTo>
                    <a:pt x="2123" y="2226"/>
                  </a:lnTo>
                  <a:lnTo>
                    <a:pt x="2100" y="2252"/>
                  </a:lnTo>
                  <a:lnTo>
                    <a:pt x="2073" y="2275"/>
                  </a:lnTo>
                  <a:lnTo>
                    <a:pt x="2044" y="2294"/>
                  </a:lnTo>
                  <a:lnTo>
                    <a:pt x="2012" y="2308"/>
                  </a:lnTo>
                  <a:lnTo>
                    <a:pt x="1981" y="2316"/>
                  </a:lnTo>
                  <a:lnTo>
                    <a:pt x="1948" y="2321"/>
                  </a:lnTo>
                  <a:lnTo>
                    <a:pt x="1944" y="2352"/>
                  </a:lnTo>
                  <a:lnTo>
                    <a:pt x="1935" y="2385"/>
                  </a:lnTo>
                  <a:lnTo>
                    <a:pt x="1922" y="2415"/>
                  </a:lnTo>
                  <a:lnTo>
                    <a:pt x="1903" y="2444"/>
                  </a:lnTo>
                  <a:lnTo>
                    <a:pt x="1880" y="2471"/>
                  </a:lnTo>
                  <a:lnTo>
                    <a:pt x="1854" y="2492"/>
                  </a:lnTo>
                  <a:lnTo>
                    <a:pt x="1828" y="2510"/>
                  </a:lnTo>
                  <a:lnTo>
                    <a:pt x="1799" y="2524"/>
                  </a:lnTo>
                  <a:lnTo>
                    <a:pt x="1770" y="2533"/>
                  </a:lnTo>
                  <a:lnTo>
                    <a:pt x="1739" y="2539"/>
                  </a:lnTo>
                  <a:lnTo>
                    <a:pt x="1710" y="2540"/>
                  </a:lnTo>
                  <a:lnTo>
                    <a:pt x="1680" y="2537"/>
                  </a:lnTo>
                  <a:lnTo>
                    <a:pt x="1650" y="2530"/>
                  </a:lnTo>
                  <a:lnTo>
                    <a:pt x="1623" y="2519"/>
                  </a:lnTo>
                  <a:lnTo>
                    <a:pt x="1597" y="2503"/>
                  </a:lnTo>
                  <a:lnTo>
                    <a:pt x="1574" y="2483"/>
                  </a:lnTo>
                  <a:lnTo>
                    <a:pt x="1320" y="2231"/>
                  </a:lnTo>
                  <a:lnTo>
                    <a:pt x="1191" y="2359"/>
                  </a:lnTo>
                  <a:lnTo>
                    <a:pt x="1172" y="2375"/>
                  </a:lnTo>
                  <a:lnTo>
                    <a:pt x="1150" y="2387"/>
                  </a:lnTo>
                  <a:lnTo>
                    <a:pt x="1127" y="2394"/>
                  </a:lnTo>
                  <a:lnTo>
                    <a:pt x="1102" y="2396"/>
                  </a:lnTo>
                  <a:lnTo>
                    <a:pt x="1077" y="2395"/>
                  </a:lnTo>
                  <a:lnTo>
                    <a:pt x="1052" y="2389"/>
                  </a:lnTo>
                  <a:lnTo>
                    <a:pt x="1027" y="2380"/>
                  </a:lnTo>
                  <a:lnTo>
                    <a:pt x="1005" y="2365"/>
                  </a:lnTo>
                  <a:lnTo>
                    <a:pt x="983" y="2347"/>
                  </a:lnTo>
                  <a:lnTo>
                    <a:pt x="965" y="2326"/>
                  </a:lnTo>
                  <a:lnTo>
                    <a:pt x="951" y="2303"/>
                  </a:lnTo>
                  <a:lnTo>
                    <a:pt x="941" y="2278"/>
                  </a:lnTo>
                  <a:lnTo>
                    <a:pt x="935" y="2254"/>
                  </a:lnTo>
                  <a:lnTo>
                    <a:pt x="934" y="2229"/>
                  </a:lnTo>
                  <a:lnTo>
                    <a:pt x="936" y="2204"/>
                  </a:lnTo>
                  <a:lnTo>
                    <a:pt x="944" y="2181"/>
                  </a:lnTo>
                  <a:lnTo>
                    <a:pt x="955" y="2160"/>
                  </a:lnTo>
                  <a:lnTo>
                    <a:pt x="971" y="2140"/>
                  </a:lnTo>
                  <a:lnTo>
                    <a:pt x="952" y="2157"/>
                  </a:lnTo>
                  <a:lnTo>
                    <a:pt x="930" y="2168"/>
                  </a:lnTo>
                  <a:lnTo>
                    <a:pt x="907" y="2175"/>
                  </a:lnTo>
                  <a:lnTo>
                    <a:pt x="882" y="2178"/>
                  </a:lnTo>
                  <a:lnTo>
                    <a:pt x="857" y="2176"/>
                  </a:lnTo>
                  <a:lnTo>
                    <a:pt x="832" y="2170"/>
                  </a:lnTo>
                  <a:lnTo>
                    <a:pt x="808" y="2161"/>
                  </a:lnTo>
                  <a:lnTo>
                    <a:pt x="784" y="2147"/>
                  </a:lnTo>
                  <a:lnTo>
                    <a:pt x="763" y="2128"/>
                  </a:lnTo>
                  <a:lnTo>
                    <a:pt x="745" y="2107"/>
                  </a:lnTo>
                  <a:lnTo>
                    <a:pt x="730" y="2084"/>
                  </a:lnTo>
                  <a:lnTo>
                    <a:pt x="721" y="2060"/>
                  </a:lnTo>
                  <a:lnTo>
                    <a:pt x="715" y="2035"/>
                  </a:lnTo>
                  <a:lnTo>
                    <a:pt x="714" y="2011"/>
                  </a:lnTo>
                  <a:lnTo>
                    <a:pt x="716" y="1986"/>
                  </a:lnTo>
                  <a:lnTo>
                    <a:pt x="723" y="1963"/>
                  </a:lnTo>
                  <a:lnTo>
                    <a:pt x="735" y="1941"/>
                  </a:lnTo>
                  <a:lnTo>
                    <a:pt x="751" y="1922"/>
                  </a:lnTo>
                  <a:lnTo>
                    <a:pt x="731" y="1938"/>
                  </a:lnTo>
                  <a:lnTo>
                    <a:pt x="710" y="1949"/>
                  </a:lnTo>
                  <a:lnTo>
                    <a:pt x="686" y="1956"/>
                  </a:lnTo>
                  <a:lnTo>
                    <a:pt x="662" y="1959"/>
                  </a:lnTo>
                  <a:lnTo>
                    <a:pt x="636" y="1957"/>
                  </a:lnTo>
                  <a:lnTo>
                    <a:pt x="612" y="1952"/>
                  </a:lnTo>
                  <a:lnTo>
                    <a:pt x="588" y="1942"/>
                  </a:lnTo>
                  <a:lnTo>
                    <a:pt x="564" y="1928"/>
                  </a:lnTo>
                  <a:lnTo>
                    <a:pt x="543" y="1909"/>
                  </a:lnTo>
                  <a:lnTo>
                    <a:pt x="524" y="1888"/>
                  </a:lnTo>
                  <a:lnTo>
                    <a:pt x="511" y="1866"/>
                  </a:lnTo>
                  <a:lnTo>
                    <a:pt x="501" y="1841"/>
                  </a:lnTo>
                  <a:lnTo>
                    <a:pt x="495" y="1816"/>
                  </a:lnTo>
                  <a:lnTo>
                    <a:pt x="494" y="1792"/>
                  </a:lnTo>
                  <a:lnTo>
                    <a:pt x="497" y="1767"/>
                  </a:lnTo>
                  <a:lnTo>
                    <a:pt x="504" y="1744"/>
                  </a:lnTo>
                  <a:lnTo>
                    <a:pt x="515" y="1722"/>
                  </a:lnTo>
                  <a:lnTo>
                    <a:pt x="530" y="1703"/>
                  </a:lnTo>
                  <a:lnTo>
                    <a:pt x="511" y="1719"/>
                  </a:lnTo>
                  <a:lnTo>
                    <a:pt x="490" y="1730"/>
                  </a:lnTo>
                  <a:lnTo>
                    <a:pt x="466" y="1737"/>
                  </a:lnTo>
                  <a:lnTo>
                    <a:pt x="442" y="1740"/>
                  </a:lnTo>
                  <a:lnTo>
                    <a:pt x="417" y="1738"/>
                  </a:lnTo>
                  <a:lnTo>
                    <a:pt x="392" y="1733"/>
                  </a:lnTo>
                  <a:lnTo>
                    <a:pt x="367" y="1723"/>
                  </a:lnTo>
                  <a:lnTo>
                    <a:pt x="344" y="1709"/>
                  </a:lnTo>
                  <a:lnTo>
                    <a:pt x="323" y="1690"/>
                  </a:lnTo>
                  <a:lnTo>
                    <a:pt x="305" y="1670"/>
                  </a:lnTo>
                  <a:lnTo>
                    <a:pt x="291" y="1647"/>
                  </a:lnTo>
                  <a:lnTo>
                    <a:pt x="281" y="1622"/>
                  </a:lnTo>
                  <a:lnTo>
                    <a:pt x="275" y="1597"/>
                  </a:lnTo>
                  <a:lnTo>
                    <a:pt x="273" y="1573"/>
                  </a:lnTo>
                  <a:lnTo>
                    <a:pt x="276" y="1549"/>
                  </a:lnTo>
                  <a:lnTo>
                    <a:pt x="284" y="1525"/>
                  </a:lnTo>
                  <a:lnTo>
                    <a:pt x="295" y="1504"/>
                  </a:lnTo>
                  <a:lnTo>
                    <a:pt x="311" y="1485"/>
                  </a:lnTo>
                  <a:lnTo>
                    <a:pt x="432" y="1363"/>
                  </a:lnTo>
                  <a:lnTo>
                    <a:pt x="20" y="952"/>
                  </a:lnTo>
                  <a:lnTo>
                    <a:pt x="9" y="938"/>
                  </a:lnTo>
                  <a:lnTo>
                    <a:pt x="2" y="921"/>
                  </a:lnTo>
                  <a:lnTo>
                    <a:pt x="0" y="904"/>
                  </a:lnTo>
                  <a:lnTo>
                    <a:pt x="2" y="887"/>
                  </a:lnTo>
                  <a:lnTo>
                    <a:pt x="9" y="870"/>
                  </a:lnTo>
                  <a:lnTo>
                    <a:pt x="20" y="855"/>
                  </a:lnTo>
                  <a:lnTo>
                    <a:pt x="35" y="844"/>
                  </a:lnTo>
                  <a:lnTo>
                    <a:pt x="51" y="837"/>
                  </a:lnTo>
                  <a:lnTo>
                    <a:pt x="69" y="835"/>
                  </a:lnTo>
                  <a:lnTo>
                    <a:pt x="87" y="837"/>
                  </a:lnTo>
                  <a:lnTo>
                    <a:pt x="103" y="844"/>
                  </a:lnTo>
                  <a:lnTo>
                    <a:pt x="118" y="855"/>
                  </a:lnTo>
                  <a:lnTo>
                    <a:pt x="531" y="1267"/>
                  </a:lnTo>
                  <a:lnTo>
                    <a:pt x="554" y="1253"/>
                  </a:lnTo>
                  <a:lnTo>
                    <a:pt x="577" y="1243"/>
                  </a:lnTo>
                  <a:lnTo>
                    <a:pt x="603" y="1239"/>
                  </a:lnTo>
                  <a:lnTo>
                    <a:pt x="629" y="1240"/>
                  </a:lnTo>
                  <a:lnTo>
                    <a:pt x="656" y="1245"/>
                  </a:lnTo>
                  <a:lnTo>
                    <a:pt x="681" y="1255"/>
                  </a:lnTo>
                  <a:lnTo>
                    <a:pt x="706" y="1269"/>
                  </a:lnTo>
                  <a:lnTo>
                    <a:pt x="728" y="1288"/>
                  </a:lnTo>
                  <a:lnTo>
                    <a:pt x="747" y="1309"/>
                  </a:lnTo>
                  <a:lnTo>
                    <a:pt x="761" y="1333"/>
                  </a:lnTo>
                  <a:lnTo>
                    <a:pt x="771" y="1357"/>
                  </a:lnTo>
                  <a:lnTo>
                    <a:pt x="776" y="1381"/>
                  </a:lnTo>
                  <a:lnTo>
                    <a:pt x="778" y="1407"/>
                  </a:lnTo>
                  <a:lnTo>
                    <a:pt x="775" y="1431"/>
                  </a:lnTo>
                  <a:lnTo>
                    <a:pt x="768" y="1454"/>
                  </a:lnTo>
                  <a:lnTo>
                    <a:pt x="757" y="1476"/>
                  </a:lnTo>
                  <a:lnTo>
                    <a:pt x="741" y="1495"/>
                  </a:lnTo>
                  <a:lnTo>
                    <a:pt x="760" y="1479"/>
                  </a:lnTo>
                  <a:lnTo>
                    <a:pt x="781" y="1467"/>
                  </a:lnTo>
                  <a:lnTo>
                    <a:pt x="805" y="1460"/>
                  </a:lnTo>
                  <a:lnTo>
                    <a:pt x="829" y="1457"/>
                  </a:lnTo>
                  <a:lnTo>
                    <a:pt x="855" y="1459"/>
                  </a:lnTo>
                  <a:lnTo>
                    <a:pt x="879" y="1464"/>
                  </a:lnTo>
                  <a:lnTo>
                    <a:pt x="904" y="1475"/>
                  </a:lnTo>
                  <a:lnTo>
                    <a:pt x="927" y="1489"/>
                  </a:lnTo>
                  <a:lnTo>
                    <a:pt x="949" y="1507"/>
                  </a:lnTo>
                  <a:lnTo>
                    <a:pt x="967" y="1528"/>
                  </a:lnTo>
                  <a:lnTo>
                    <a:pt x="981" y="1551"/>
                  </a:lnTo>
                  <a:lnTo>
                    <a:pt x="990" y="1575"/>
                  </a:lnTo>
                  <a:lnTo>
                    <a:pt x="997" y="1600"/>
                  </a:lnTo>
                  <a:lnTo>
                    <a:pt x="998" y="1625"/>
                  </a:lnTo>
                  <a:lnTo>
                    <a:pt x="996" y="1649"/>
                  </a:lnTo>
                  <a:lnTo>
                    <a:pt x="988" y="1672"/>
                  </a:lnTo>
                  <a:lnTo>
                    <a:pt x="977" y="1694"/>
                  </a:lnTo>
                  <a:lnTo>
                    <a:pt x="961" y="1714"/>
                  </a:lnTo>
                  <a:lnTo>
                    <a:pt x="980" y="1698"/>
                  </a:lnTo>
                  <a:lnTo>
                    <a:pt x="1002" y="1686"/>
                  </a:lnTo>
                  <a:lnTo>
                    <a:pt x="1025" y="1679"/>
                  </a:lnTo>
                  <a:lnTo>
                    <a:pt x="1050" y="1676"/>
                  </a:lnTo>
                  <a:lnTo>
                    <a:pt x="1075" y="1678"/>
                  </a:lnTo>
                  <a:lnTo>
                    <a:pt x="1100" y="1683"/>
                  </a:lnTo>
                  <a:lnTo>
                    <a:pt x="1124" y="1693"/>
                  </a:lnTo>
                  <a:lnTo>
                    <a:pt x="1148" y="1708"/>
                  </a:lnTo>
                  <a:lnTo>
                    <a:pt x="1169" y="1725"/>
                  </a:lnTo>
                  <a:lnTo>
                    <a:pt x="1187" y="1746"/>
                  </a:lnTo>
                  <a:lnTo>
                    <a:pt x="1201" y="1769"/>
                  </a:lnTo>
                  <a:lnTo>
                    <a:pt x="1211" y="1794"/>
                  </a:lnTo>
                  <a:lnTo>
                    <a:pt x="1217" y="1818"/>
                  </a:lnTo>
                  <a:lnTo>
                    <a:pt x="1218" y="1843"/>
                  </a:lnTo>
                  <a:lnTo>
                    <a:pt x="1215" y="1868"/>
                  </a:lnTo>
                  <a:lnTo>
                    <a:pt x="1208" y="1891"/>
                  </a:lnTo>
                  <a:lnTo>
                    <a:pt x="1196" y="1912"/>
                  </a:lnTo>
                  <a:lnTo>
                    <a:pt x="1181" y="1932"/>
                  </a:lnTo>
                  <a:lnTo>
                    <a:pt x="1201" y="1916"/>
                  </a:lnTo>
                  <a:lnTo>
                    <a:pt x="1222" y="1905"/>
                  </a:lnTo>
                  <a:lnTo>
                    <a:pt x="1245" y="1898"/>
                  </a:lnTo>
                  <a:lnTo>
                    <a:pt x="1270" y="1895"/>
                  </a:lnTo>
                  <a:lnTo>
                    <a:pt x="1294" y="1896"/>
                  </a:lnTo>
                  <a:lnTo>
                    <a:pt x="1320" y="1902"/>
                  </a:lnTo>
                  <a:lnTo>
                    <a:pt x="1344" y="1912"/>
                  </a:lnTo>
                  <a:lnTo>
                    <a:pt x="1367" y="1926"/>
                  </a:lnTo>
                  <a:lnTo>
                    <a:pt x="1388" y="1944"/>
                  </a:lnTo>
                  <a:lnTo>
                    <a:pt x="1407" y="1965"/>
                  </a:lnTo>
                  <a:lnTo>
                    <a:pt x="1421" y="1988"/>
                  </a:lnTo>
                  <a:lnTo>
                    <a:pt x="1431" y="2013"/>
                  </a:lnTo>
                  <a:lnTo>
                    <a:pt x="1436" y="2037"/>
                  </a:lnTo>
                  <a:lnTo>
                    <a:pt x="1438" y="2062"/>
                  </a:lnTo>
                  <a:lnTo>
                    <a:pt x="1435" y="2087"/>
                  </a:lnTo>
                  <a:lnTo>
                    <a:pt x="1428" y="2110"/>
                  </a:lnTo>
                  <a:lnTo>
                    <a:pt x="1416" y="2131"/>
                  </a:lnTo>
                  <a:lnTo>
                    <a:pt x="1672" y="2386"/>
                  </a:lnTo>
                  <a:lnTo>
                    <a:pt x="1685" y="2395"/>
                  </a:lnTo>
                  <a:lnTo>
                    <a:pt x="1699" y="2401"/>
                  </a:lnTo>
                  <a:lnTo>
                    <a:pt x="1716" y="2402"/>
                  </a:lnTo>
                  <a:lnTo>
                    <a:pt x="1733" y="2400"/>
                  </a:lnTo>
                  <a:lnTo>
                    <a:pt x="1750" y="2395"/>
                  </a:lnTo>
                  <a:lnTo>
                    <a:pt x="1767" y="2386"/>
                  </a:lnTo>
                  <a:lnTo>
                    <a:pt x="1782" y="2374"/>
                  </a:lnTo>
                  <a:lnTo>
                    <a:pt x="1794" y="2358"/>
                  </a:lnTo>
                  <a:lnTo>
                    <a:pt x="1803" y="2342"/>
                  </a:lnTo>
                  <a:lnTo>
                    <a:pt x="1809" y="2325"/>
                  </a:lnTo>
                  <a:lnTo>
                    <a:pt x="1811" y="2308"/>
                  </a:lnTo>
                  <a:lnTo>
                    <a:pt x="1809" y="2291"/>
                  </a:lnTo>
                  <a:lnTo>
                    <a:pt x="1803" y="2276"/>
                  </a:lnTo>
                  <a:lnTo>
                    <a:pt x="1794" y="2264"/>
                  </a:lnTo>
                  <a:lnTo>
                    <a:pt x="1584" y="2055"/>
                  </a:lnTo>
                  <a:lnTo>
                    <a:pt x="1573" y="2041"/>
                  </a:lnTo>
                  <a:lnTo>
                    <a:pt x="1567" y="2025"/>
                  </a:lnTo>
                  <a:lnTo>
                    <a:pt x="1564" y="2007"/>
                  </a:lnTo>
                  <a:lnTo>
                    <a:pt x="1567" y="1989"/>
                  </a:lnTo>
                  <a:lnTo>
                    <a:pt x="1573" y="1973"/>
                  </a:lnTo>
                  <a:lnTo>
                    <a:pt x="1584" y="1958"/>
                  </a:lnTo>
                  <a:lnTo>
                    <a:pt x="1599" y="1947"/>
                  </a:lnTo>
                  <a:lnTo>
                    <a:pt x="1616" y="1941"/>
                  </a:lnTo>
                  <a:lnTo>
                    <a:pt x="1633" y="1939"/>
                  </a:lnTo>
                  <a:lnTo>
                    <a:pt x="1650" y="1941"/>
                  </a:lnTo>
                  <a:lnTo>
                    <a:pt x="1668" y="1947"/>
                  </a:lnTo>
                  <a:lnTo>
                    <a:pt x="1682" y="1958"/>
                  </a:lnTo>
                  <a:lnTo>
                    <a:pt x="1892" y="2167"/>
                  </a:lnTo>
                  <a:lnTo>
                    <a:pt x="1904" y="2176"/>
                  </a:lnTo>
                  <a:lnTo>
                    <a:pt x="1920" y="2182"/>
                  </a:lnTo>
                  <a:lnTo>
                    <a:pt x="1936" y="2183"/>
                  </a:lnTo>
                  <a:lnTo>
                    <a:pt x="1953" y="2182"/>
                  </a:lnTo>
                  <a:lnTo>
                    <a:pt x="1971" y="2176"/>
                  </a:lnTo>
                  <a:lnTo>
                    <a:pt x="1987" y="2167"/>
                  </a:lnTo>
                  <a:lnTo>
                    <a:pt x="2002" y="2155"/>
                  </a:lnTo>
                  <a:lnTo>
                    <a:pt x="2015" y="2139"/>
                  </a:lnTo>
                  <a:lnTo>
                    <a:pt x="2024" y="2123"/>
                  </a:lnTo>
                  <a:lnTo>
                    <a:pt x="2029" y="2106"/>
                  </a:lnTo>
                  <a:lnTo>
                    <a:pt x="2031" y="2089"/>
                  </a:lnTo>
                  <a:lnTo>
                    <a:pt x="2029" y="2073"/>
                  </a:lnTo>
                  <a:lnTo>
                    <a:pt x="2024" y="2058"/>
                  </a:lnTo>
                  <a:lnTo>
                    <a:pt x="2015" y="2045"/>
                  </a:lnTo>
                  <a:lnTo>
                    <a:pt x="1804" y="1837"/>
                  </a:lnTo>
                  <a:lnTo>
                    <a:pt x="1793" y="1822"/>
                  </a:lnTo>
                  <a:lnTo>
                    <a:pt x="1786" y="1806"/>
                  </a:lnTo>
                  <a:lnTo>
                    <a:pt x="1784" y="1788"/>
                  </a:lnTo>
                  <a:lnTo>
                    <a:pt x="1786" y="1770"/>
                  </a:lnTo>
                  <a:lnTo>
                    <a:pt x="1793" y="1754"/>
                  </a:lnTo>
                  <a:lnTo>
                    <a:pt x="1804" y="1740"/>
                  </a:lnTo>
                  <a:lnTo>
                    <a:pt x="1820" y="1729"/>
                  </a:lnTo>
                  <a:lnTo>
                    <a:pt x="1836" y="1722"/>
                  </a:lnTo>
                  <a:lnTo>
                    <a:pt x="1853" y="1720"/>
                  </a:lnTo>
                  <a:lnTo>
                    <a:pt x="1871" y="1722"/>
                  </a:lnTo>
                  <a:lnTo>
                    <a:pt x="1887" y="1729"/>
                  </a:lnTo>
                  <a:lnTo>
                    <a:pt x="1902" y="1740"/>
                  </a:lnTo>
                  <a:lnTo>
                    <a:pt x="2112" y="1948"/>
                  </a:lnTo>
                  <a:lnTo>
                    <a:pt x="2125" y="1957"/>
                  </a:lnTo>
                  <a:lnTo>
                    <a:pt x="2140" y="1963"/>
                  </a:lnTo>
                  <a:lnTo>
                    <a:pt x="2156" y="1965"/>
                  </a:lnTo>
                  <a:lnTo>
                    <a:pt x="2174" y="1963"/>
                  </a:lnTo>
                  <a:lnTo>
                    <a:pt x="2190" y="1957"/>
                  </a:lnTo>
                  <a:lnTo>
                    <a:pt x="2207" y="1949"/>
                  </a:lnTo>
                  <a:lnTo>
                    <a:pt x="2223" y="1936"/>
                  </a:lnTo>
                  <a:lnTo>
                    <a:pt x="2235" y="1920"/>
                  </a:lnTo>
                  <a:lnTo>
                    <a:pt x="2244" y="1904"/>
                  </a:lnTo>
                  <a:lnTo>
                    <a:pt x="2249" y="1887"/>
                  </a:lnTo>
                  <a:lnTo>
                    <a:pt x="2251" y="1871"/>
                  </a:lnTo>
                  <a:lnTo>
                    <a:pt x="2249" y="1855"/>
                  </a:lnTo>
                  <a:lnTo>
                    <a:pt x="2244" y="1839"/>
                  </a:lnTo>
                  <a:lnTo>
                    <a:pt x="2234" y="1826"/>
                  </a:lnTo>
                  <a:lnTo>
                    <a:pt x="2025" y="1618"/>
                  </a:lnTo>
                  <a:lnTo>
                    <a:pt x="2013" y="1603"/>
                  </a:lnTo>
                  <a:lnTo>
                    <a:pt x="2006" y="1587"/>
                  </a:lnTo>
                  <a:lnTo>
                    <a:pt x="2004" y="1570"/>
                  </a:lnTo>
                  <a:lnTo>
                    <a:pt x="2006" y="1553"/>
                  </a:lnTo>
                  <a:lnTo>
                    <a:pt x="2013" y="1535"/>
                  </a:lnTo>
                  <a:lnTo>
                    <a:pt x="2025" y="1521"/>
                  </a:lnTo>
                  <a:lnTo>
                    <a:pt x="2039" y="1510"/>
                  </a:lnTo>
                  <a:lnTo>
                    <a:pt x="2055" y="1503"/>
                  </a:lnTo>
                  <a:lnTo>
                    <a:pt x="2074" y="1501"/>
                  </a:lnTo>
                  <a:lnTo>
                    <a:pt x="2091" y="1503"/>
                  </a:lnTo>
                  <a:lnTo>
                    <a:pt x="2107" y="1510"/>
                  </a:lnTo>
                  <a:lnTo>
                    <a:pt x="2122" y="1521"/>
                  </a:lnTo>
                  <a:lnTo>
                    <a:pt x="2332" y="1729"/>
                  </a:lnTo>
                  <a:lnTo>
                    <a:pt x="2345" y="1739"/>
                  </a:lnTo>
                  <a:lnTo>
                    <a:pt x="2359" y="1744"/>
                  </a:lnTo>
                  <a:lnTo>
                    <a:pt x="2377" y="1746"/>
                  </a:lnTo>
                  <a:lnTo>
                    <a:pt x="2393" y="1744"/>
                  </a:lnTo>
                  <a:lnTo>
                    <a:pt x="2410" y="1739"/>
                  </a:lnTo>
                  <a:lnTo>
                    <a:pt x="2427" y="1730"/>
                  </a:lnTo>
                  <a:lnTo>
                    <a:pt x="2442" y="1718"/>
                  </a:lnTo>
                  <a:lnTo>
                    <a:pt x="2455" y="1703"/>
                  </a:lnTo>
                  <a:lnTo>
                    <a:pt x="2463" y="1685"/>
                  </a:lnTo>
                  <a:lnTo>
                    <a:pt x="2469" y="1669"/>
                  </a:lnTo>
                  <a:lnTo>
                    <a:pt x="2471" y="1652"/>
                  </a:lnTo>
                  <a:lnTo>
                    <a:pt x="2469" y="1636"/>
                  </a:lnTo>
                  <a:lnTo>
                    <a:pt x="2463" y="1620"/>
                  </a:lnTo>
                  <a:lnTo>
                    <a:pt x="2454" y="1608"/>
                  </a:lnTo>
                  <a:lnTo>
                    <a:pt x="2452" y="1606"/>
                  </a:lnTo>
                  <a:lnTo>
                    <a:pt x="2447" y="1600"/>
                  </a:lnTo>
                  <a:lnTo>
                    <a:pt x="2438" y="1591"/>
                  </a:lnTo>
                  <a:lnTo>
                    <a:pt x="2426" y="1579"/>
                  </a:lnTo>
                  <a:lnTo>
                    <a:pt x="2410" y="1564"/>
                  </a:lnTo>
                  <a:lnTo>
                    <a:pt x="2392" y="1545"/>
                  </a:lnTo>
                  <a:lnTo>
                    <a:pt x="2372" y="1525"/>
                  </a:lnTo>
                  <a:lnTo>
                    <a:pt x="2348" y="1502"/>
                  </a:lnTo>
                  <a:lnTo>
                    <a:pt x="2323" y="1477"/>
                  </a:lnTo>
                  <a:lnTo>
                    <a:pt x="2295" y="1449"/>
                  </a:lnTo>
                  <a:lnTo>
                    <a:pt x="2265" y="1420"/>
                  </a:lnTo>
                  <a:lnTo>
                    <a:pt x="2235" y="1389"/>
                  </a:lnTo>
                  <a:lnTo>
                    <a:pt x="2202" y="1357"/>
                  </a:lnTo>
                  <a:lnTo>
                    <a:pt x="2169" y="1323"/>
                  </a:lnTo>
                  <a:lnTo>
                    <a:pt x="2134" y="1289"/>
                  </a:lnTo>
                  <a:lnTo>
                    <a:pt x="2099" y="1254"/>
                  </a:lnTo>
                  <a:lnTo>
                    <a:pt x="2062" y="1218"/>
                  </a:lnTo>
                  <a:lnTo>
                    <a:pt x="2027" y="1182"/>
                  </a:lnTo>
                  <a:lnTo>
                    <a:pt x="1990" y="1146"/>
                  </a:lnTo>
                  <a:lnTo>
                    <a:pt x="1954" y="1110"/>
                  </a:lnTo>
                  <a:lnTo>
                    <a:pt x="1918" y="1074"/>
                  </a:lnTo>
                  <a:lnTo>
                    <a:pt x="1882" y="1039"/>
                  </a:lnTo>
                  <a:lnTo>
                    <a:pt x="1847" y="1003"/>
                  </a:lnTo>
                  <a:lnTo>
                    <a:pt x="1813" y="970"/>
                  </a:lnTo>
                  <a:lnTo>
                    <a:pt x="1780" y="937"/>
                  </a:lnTo>
                  <a:lnTo>
                    <a:pt x="1748" y="906"/>
                  </a:lnTo>
                  <a:lnTo>
                    <a:pt x="1718" y="875"/>
                  </a:lnTo>
                  <a:lnTo>
                    <a:pt x="1689" y="847"/>
                  </a:lnTo>
                  <a:lnTo>
                    <a:pt x="1663" y="821"/>
                  </a:lnTo>
                  <a:lnTo>
                    <a:pt x="1638" y="797"/>
                  </a:lnTo>
                  <a:lnTo>
                    <a:pt x="1616" y="775"/>
                  </a:lnTo>
                  <a:lnTo>
                    <a:pt x="1596" y="756"/>
                  </a:lnTo>
                  <a:lnTo>
                    <a:pt x="1579" y="740"/>
                  </a:lnTo>
                  <a:lnTo>
                    <a:pt x="1565" y="725"/>
                  </a:lnTo>
                  <a:lnTo>
                    <a:pt x="1560" y="721"/>
                  </a:lnTo>
                  <a:lnTo>
                    <a:pt x="1553" y="715"/>
                  </a:lnTo>
                  <a:lnTo>
                    <a:pt x="1546" y="711"/>
                  </a:lnTo>
                  <a:lnTo>
                    <a:pt x="1537" y="706"/>
                  </a:lnTo>
                  <a:lnTo>
                    <a:pt x="1527" y="704"/>
                  </a:lnTo>
                  <a:lnTo>
                    <a:pt x="1515" y="703"/>
                  </a:lnTo>
                  <a:lnTo>
                    <a:pt x="1501" y="705"/>
                  </a:lnTo>
                  <a:lnTo>
                    <a:pt x="1485" y="711"/>
                  </a:lnTo>
                  <a:lnTo>
                    <a:pt x="1468" y="720"/>
                  </a:lnTo>
                  <a:lnTo>
                    <a:pt x="1449" y="735"/>
                  </a:lnTo>
                  <a:lnTo>
                    <a:pt x="1428" y="754"/>
                  </a:lnTo>
                  <a:lnTo>
                    <a:pt x="1405" y="779"/>
                  </a:lnTo>
                  <a:lnTo>
                    <a:pt x="1383" y="808"/>
                  </a:lnTo>
                  <a:lnTo>
                    <a:pt x="1366" y="837"/>
                  </a:lnTo>
                  <a:lnTo>
                    <a:pt x="1270" y="1012"/>
                  </a:lnTo>
                  <a:lnTo>
                    <a:pt x="1259" y="1031"/>
                  </a:lnTo>
                  <a:lnTo>
                    <a:pt x="1244" y="1050"/>
                  </a:lnTo>
                  <a:lnTo>
                    <a:pt x="1226" y="1069"/>
                  </a:lnTo>
                  <a:lnTo>
                    <a:pt x="1194" y="1096"/>
                  </a:lnTo>
                  <a:lnTo>
                    <a:pt x="1161" y="1119"/>
                  </a:lnTo>
                  <a:lnTo>
                    <a:pt x="1125" y="1136"/>
                  </a:lnTo>
                  <a:lnTo>
                    <a:pt x="1089" y="1147"/>
                  </a:lnTo>
                  <a:lnTo>
                    <a:pt x="1052" y="1153"/>
                  </a:lnTo>
                  <a:lnTo>
                    <a:pt x="1014" y="1153"/>
                  </a:lnTo>
                  <a:lnTo>
                    <a:pt x="976" y="1147"/>
                  </a:lnTo>
                  <a:lnTo>
                    <a:pt x="944" y="1137"/>
                  </a:lnTo>
                  <a:lnTo>
                    <a:pt x="913" y="1123"/>
                  </a:lnTo>
                  <a:lnTo>
                    <a:pt x="883" y="1106"/>
                  </a:lnTo>
                  <a:lnTo>
                    <a:pt x="858" y="1085"/>
                  </a:lnTo>
                  <a:lnTo>
                    <a:pt x="833" y="1061"/>
                  </a:lnTo>
                  <a:lnTo>
                    <a:pt x="813" y="1034"/>
                  </a:lnTo>
                  <a:lnTo>
                    <a:pt x="796" y="1004"/>
                  </a:lnTo>
                  <a:lnTo>
                    <a:pt x="784" y="980"/>
                  </a:lnTo>
                  <a:lnTo>
                    <a:pt x="777" y="955"/>
                  </a:lnTo>
                  <a:lnTo>
                    <a:pt x="772" y="930"/>
                  </a:lnTo>
                  <a:lnTo>
                    <a:pt x="772" y="908"/>
                  </a:lnTo>
                  <a:lnTo>
                    <a:pt x="774" y="886"/>
                  </a:lnTo>
                  <a:lnTo>
                    <a:pt x="781" y="866"/>
                  </a:lnTo>
                  <a:lnTo>
                    <a:pt x="1064" y="203"/>
                  </a:lnTo>
                  <a:lnTo>
                    <a:pt x="1074" y="185"/>
                  </a:lnTo>
                  <a:lnTo>
                    <a:pt x="1086" y="166"/>
                  </a:lnTo>
                  <a:lnTo>
                    <a:pt x="1102" y="147"/>
                  </a:lnTo>
                  <a:lnTo>
                    <a:pt x="1120" y="126"/>
                  </a:lnTo>
                  <a:lnTo>
                    <a:pt x="1130" y="117"/>
                  </a:lnTo>
                  <a:lnTo>
                    <a:pt x="1142" y="106"/>
                  </a:lnTo>
                  <a:lnTo>
                    <a:pt x="1158" y="94"/>
                  </a:lnTo>
                  <a:lnTo>
                    <a:pt x="1176" y="81"/>
                  </a:lnTo>
                  <a:lnTo>
                    <a:pt x="1196" y="67"/>
                  </a:lnTo>
                  <a:lnTo>
                    <a:pt x="1220" y="53"/>
                  </a:lnTo>
                  <a:lnTo>
                    <a:pt x="1245" y="40"/>
                  </a:lnTo>
                  <a:lnTo>
                    <a:pt x="1274" y="28"/>
                  </a:lnTo>
                  <a:lnTo>
                    <a:pt x="1305" y="18"/>
                  </a:lnTo>
                  <a:lnTo>
                    <a:pt x="1338" y="10"/>
                  </a:lnTo>
                  <a:lnTo>
                    <a:pt x="1373" y="3"/>
                  </a:lnTo>
                  <a:lnTo>
                    <a:pt x="1412" y="0"/>
                  </a:lnTo>
                  <a:lnTo>
                    <a:pt x="1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" name="出自【趣你的PPT】(微信:qunideppt)：最优质的PPT资源库">
              <a:extLst>
                <a:ext uri="{FF2B5EF4-FFF2-40B4-BE49-F238E27FC236}">
                  <a16:creationId xmlns:a16="http://schemas.microsoft.com/office/drawing/2014/main" id="{8FC83EFE-19F3-1F93-76F5-35AB35DD4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6488" y="2073276"/>
              <a:ext cx="149225" cy="147638"/>
            </a:xfrm>
            <a:custGeom>
              <a:avLst/>
              <a:gdLst>
                <a:gd name="T0" fmla="*/ 671 w 1031"/>
                <a:gd name="T1" fmla="*/ 657 h 1025"/>
                <a:gd name="T2" fmla="*/ 626 w 1031"/>
                <a:gd name="T3" fmla="*/ 679 h 1025"/>
                <a:gd name="T4" fmla="*/ 595 w 1031"/>
                <a:gd name="T5" fmla="*/ 718 h 1025"/>
                <a:gd name="T6" fmla="*/ 584 w 1031"/>
                <a:gd name="T7" fmla="*/ 766 h 1025"/>
                <a:gd name="T8" fmla="*/ 595 w 1031"/>
                <a:gd name="T9" fmla="*/ 817 h 1025"/>
                <a:gd name="T10" fmla="*/ 626 w 1031"/>
                <a:gd name="T11" fmla="*/ 854 h 1025"/>
                <a:gd name="T12" fmla="*/ 671 w 1031"/>
                <a:gd name="T13" fmla="*/ 877 h 1025"/>
                <a:gd name="T14" fmla="*/ 723 w 1031"/>
                <a:gd name="T15" fmla="*/ 877 h 1025"/>
                <a:gd name="T16" fmla="*/ 768 w 1031"/>
                <a:gd name="T17" fmla="*/ 854 h 1025"/>
                <a:gd name="T18" fmla="*/ 800 w 1031"/>
                <a:gd name="T19" fmla="*/ 816 h 1025"/>
                <a:gd name="T20" fmla="*/ 811 w 1031"/>
                <a:gd name="T21" fmla="*/ 766 h 1025"/>
                <a:gd name="T22" fmla="*/ 800 w 1031"/>
                <a:gd name="T23" fmla="*/ 718 h 1025"/>
                <a:gd name="T24" fmla="*/ 768 w 1031"/>
                <a:gd name="T25" fmla="*/ 679 h 1025"/>
                <a:gd name="T26" fmla="*/ 723 w 1031"/>
                <a:gd name="T27" fmla="*/ 657 h 1025"/>
                <a:gd name="T28" fmla="*/ 345 w 1031"/>
                <a:gd name="T29" fmla="*/ 0 h 1025"/>
                <a:gd name="T30" fmla="*/ 391 w 1031"/>
                <a:gd name="T31" fmla="*/ 12 h 1025"/>
                <a:gd name="T32" fmla="*/ 432 w 1031"/>
                <a:gd name="T33" fmla="*/ 39 h 1025"/>
                <a:gd name="T34" fmla="*/ 1007 w 1031"/>
                <a:gd name="T35" fmla="*/ 615 h 1025"/>
                <a:gd name="T36" fmla="*/ 1027 w 1031"/>
                <a:gd name="T37" fmla="*/ 659 h 1025"/>
                <a:gd name="T38" fmla="*/ 1031 w 1031"/>
                <a:gd name="T39" fmla="*/ 705 h 1025"/>
                <a:gd name="T40" fmla="*/ 1019 w 1031"/>
                <a:gd name="T41" fmla="*/ 751 h 1025"/>
                <a:gd name="T42" fmla="*/ 992 w 1031"/>
                <a:gd name="T43" fmla="*/ 791 h 1025"/>
                <a:gd name="T44" fmla="*/ 776 w 1031"/>
                <a:gd name="T45" fmla="*/ 1001 h 1025"/>
                <a:gd name="T46" fmla="*/ 732 w 1031"/>
                <a:gd name="T47" fmla="*/ 1021 h 1025"/>
                <a:gd name="T48" fmla="*/ 686 w 1031"/>
                <a:gd name="T49" fmla="*/ 1025 h 1025"/>
                <a:gd name="T50" fmla="*/ 640 w 1031"/>
                <a:gd name="T51" fmla="*/ 1013 h 1025"/>
                <a:gd name="T52" fmla="*/ 600 w 1031"/>
                <a:gd name="T53" fmla="*/ 985 h 1025"/>
                <a:gd name="T54" fmla="*/ 24 w 1031"/>
                <a:gd name="T55" fmla="*/ 409 h 1025"/>
                <a:gd name="T56" fmla="*/ 4 w 1031"/>
                <a:gd name="T57" fmla="*/ 367 h 1025"/>
                <a:gd name="T58" fmla="*/ 0 w 1031"/>
                <a:gd name="T59" fmla="*/ 320 h 1025"/>
                <a:gd name="T60" fmla="*/ 11 w 1031"/>
                <a:gd name="T61" fmla="*/ 275 h 1025"/>
                <a:gd name="T62" fmla="*/ 40 w 1031"/>
                <a:gd name="T63" fmla="*/ 234 h 1025"/>
                <a:gd name="T64" fmla="*/ 255 w 1031"/>
                <a:gd name="T65" fmla="*/ 24 h 1025"/>
                <a:gd name="T66" fmla="*/ 298 w 1031"/>
                <a:gd name="T67" fmla="*/ 4 h 1025"/>
                <a:gd name="T68" fmla="*/ 345 w 1031"/>
                <a:gd name="T69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1" h="1025">
                  <a:moveTo>
                    <a:pt x="698" y="654"/>
                  </a:moveTo>
                  <a:lnTo>
                    <a:pt x="671" y="657"/>
                  </a:lnTo>
                  <a:lnTo>
                    <a:pt x="648" y="665"/>
                  </a:lnTo>
                  <a:lnTo>
                    <a:pt x="626" y="679"/>
                  </a:lnTo>
                  <a:lnTo>
                    <a:pt x="609" y="696"/>
                  </a:lnTo>
                  <a:lnTo>
                    <a:pt x="595" y="718"/>
                  </a:lnTo>
                  <a:lnTo>
                    <a:pt x="587" y="741"/>
                  </a:lnTo>
                  <a:lnTo>
                    <a:pt x="584" y="766"/>
                  </a:lnTo>
                  <a:lnTo>
                    <a:pt x="587" y="793"/>
                  </a:lnTo>
                  <a:lnTo>
                    <a:pt x="595" y="817"/>
                  </a:lnTo>
                  <a:lnTo>
                    <a:pt x="609" y="837"/>
                  </a:lnTo>
                  <a:lnTo>
                    <a:pt x="626" y="854"/>
                  </a:lnTo>
                  <a:lnTo>
                    <a:pt x="648" y="868"/>
                  </a:lnTo>
                  <a:lnTo>
                    <a:pt x="671" y="877"/>
                  </a:lnTo>
                  <a:lnTo>
                    <a:pt x="698" y="880"/>
                  </a:lnTo>
                  <a:lnTo>
                    <a:pt x="723" y="877"/>
                  </a:lnTo>
                  <a:lnTo>
                    <a:pt x="748" y="868"/>
                  </a:lnTo>
                  <a:lnTo>
                    <a:pt x="768" y="854"/>
                  </a:lnTo>
                  <a:lnTo>
                    <a:pt x="785" y="837"/>
                  </a:lnTo>
                  <a:lnTo>
                    <a:pt x="800" y="816"/>
                  </a:lnTo>
                  <a:lnTo>
                    <a:pt x="808" y="793"/>
                  </a:lnTo>
                  <a:lnTo>
                    <a:pt x="811" y="766"/>
                  </a:lnTo>
                  <a:lnTo>
                    <a:pt x="808" y="741"/>
                  </a:lnTo>
                  <a:lnTo>
                    <a:pt x="800" y="718"/>
                  </a:lnTo>
                  <a:lnTo>
                    <a:pt x="785" y="696"/>
                  </a:lnTo>
                  <a:lnTo>
                    <a:pt x="768" y="679"/>
                  </a:lnTo>
                  <a:lnTo>
                    <a:pt x="748" y="665"/>
                  </a:lnTo>
                  <a:lnTo>
                    <a:pt x="723" y="657"/>
                  </a:lnTo>
                  <a:lnTo>
                    <a:pt x="698" y="654"/>
                  </a:lnTo>
                  <a:close/>
                  <a:moveTo>
                    <a:pt x="345" y="0"/>
                  </a:moveTo>
                  <a:lnTo>
                    <a:pt x="368" y="4"/>
                  </a:lnTo>
                  <a:lnTo>
                    <a:pt x="391" y="12"/>
                  </a:lnTo>
                  <a:lnTo>
                    <a:pt x="412" y="24"/>
                  </a:lnTo>
                  <a:lnTo>
                    <a:pt x="432" y="39"/>
                  </a:lnTo>
                  <a:lnTo>
                    <a:pt x="992" y="596"/>
                  </a:lnTo>
                  <a:lnTo>
                    <a:pt x="1007" y="615"/>
                  </a:lnTo>
                  <a:lnTo>
                    <a:pt x="1019" y="637"/>
                  </a:lnTo>
                  <a:lnTo>
                    <a:pt x="1027" y="659"/>
                  </a:lnTo>
                  <a:lnTo>
                    <a:pt x="1031" y="682"/>
                  </a:lnTo>
                  <a:lnTo>
                    <a:pt x="1031" y="705"/>
                  </a:lnTo>
                  <a:lnTo>
                    <a:pt x="1027" y="729"/>
                  </a:lnTo>
                  <a:lnTo>
                    <a:pt x="1019" y="751"/>
                  </a:lnTo>
                  <a:lnTo>
                    <a:pt x="1007" y="771"/>
                  </a:lnTo>
                  <a:lnTo>
                    <a:pt x="992" y="791"/>
                  </a:lnTo>
                  <a:lnTo>
                    <a:pt x="796" y="985"/>
                  </a:lnTo>
                  <a:lnTo>
                    <a:pt x="776" y="1001"/>
                  </a:lnTo>
                  <a:lnTo>
                    <a:pt x="755" y="1013"/>
                  </a:lnTo>
                  <a:lnTo>
                    <a:pt x="732" y="1021"/>
                  </a:lnTo>
                  <a:lnTo>
                    <a:pt x="709" y="1025"/>
                  </a:lnTo>
                  <a:lnTo>
                    <a:pt x="686" y="1025"/>
                  </a:lnTo>
                  <a:lnTo>
                    <a:pt x="663" y="1021"/>
                  </a:lnTo>
                  <a:lnTo>
                    <a:pt x="640" y="1013"/>
                  </a:lnTo>
                  <a:lnTo>
                    <a:pt x="619" y="1001"/>
                  </a:lnTo>
                  <a:lnTo>
                    <a:pt x="600" y="985"/>
                  </a:lnTo>
                  <a:lnTo>
                    <a:pt x="40" y="429"/>
                  </a:lnTo>
                  <a:lnTo>
                    <a:pt x="24" y="409"/>
                  </a:lnTo>
                  <a:lnTo>
                    <a:pt x="11" y="389"/>
                  </a:lnTo>
                  <a:lnTo>
                    <a:pt x="4" y="367"/>
                  </a:lnTo>
                  <a:lnTo>
                    <a:pt x="0" y="344"/>
                  </a:lnTo>
                  <a:lnTo>
                    <a:pt x="0" y="320"/>
                  </a:lnTo>
                  <a:lnTo>
                    <a:pt x="4" y="297"/>
                  </a:lnTo>
                  <a:lnTo>
                    <a:pt x="11" y="275"/>
                  </a:lnTo>
                  <a:lnTo>
                    <a:pt x="24" y="253"/>
                  </a:lnTo>
                  <a:lnTo>
                    <a:pt x="40" y="234"/>
                  </a:lnTo>
                  <a:lnTo>
                    <a:pt x="236" y="39"/>
                  </a:lnTo>
                  <a:lnTo>
                    <a:pt x="255" y="24"/>
                  </a:lnTo>
                  <a:lnTo>
                    <a:pt x="275" y="12"/>
                  </a:lnTo>
                  <a:lnTo>
                    <a:pt x="298" y="4"/>
                  </a:lnTo>
                  <a:lnTo>
                    <a:pt x="321" y="0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3出自【趣你的PPT】(微信:qunideppt)：最优质的PPT资源库">
            <a:extLst>
              <a:ext uri="{FF2B5EF4-FFF2-40B4-BE49-F238E27FC236}">
                <a16:creationId xmlns:a16="http://schemas.microsoft.com/office/drawing/2014/main" id="{09E1C861-033E-7753-1E6E-E80DD507522A}"/>
              </a:ext>
            </a:extLst>
          </p:cNvPr>
          <p:cNvGrpSpPr>
            <a:grpSpLocks noChangeAspect="1"/>
          </p:cNvGrpSpPr>
          <p:nvPr/>
        </p:nvGrpSpPr>
        <p:grpSpPr>
          <a:xfrm>
            <a:off x="9020206" y="3981678"/>
            <a:ext cx="535289" cy="416033"/>
            <a:chOff x="6765925" y="1204913"/>
            <a:chExt cx="3121026" cy="2425700"/>
          </a:xfrm>
          <a:solidFill>
            <a:schemeClr val="bg1"/>
          </a:solidFill>
        </p:grpSpPr>
        <p:sp>
          <p:nvSpPr>
            <p:cNvPr id="13" name="出自【趣你的PPT】(微信:qunideppt)：最优质的PPT资源库">
              <a:extLst>
                <a:ext uri="{FF2B5EF4-FFF2-40B4-BE49-F238E27FC236}">
                  <a16:creationId xmlns:a16="http://schemas.microsoft.com/office/drawing/2014/main" id="{38E92E5A-24FA-8B3F-3C01-D64EF846C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1288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4 w 1064"/>
                <a:gd name="T3" fmla="*/ 2169 h 2974"/>
                <a:gd name="T4" fmla="*/ 320 w 1064"/>
                <a:gd name="T5" fmla="*/ 2223 h 2974"/>
                <a:gd name="T6" fmla="*/ 265 w 1064"/>
                <a:gd name="T7" fmla="*/ 2297 h 2974"/>
                <a:gd name="T8" fmla="*/ 235 w 1064"/>
                <a:gd name="T9" fmla="*/ 2385 h 2974"/>
                <a:gd name="T10" fmla="*/ 235 w 1064"/>
                <a:gd name="T11" fmla="*/ 2483 h 2974"/>
                <a:gd name="T12" fmla="*/ 265 w 1064"/>
                <a:gd name="T13" fmla="*/ 2572 h 2974"/>
                <a:gd name="T14" fmla="*/ 320 w 1064"/>
                <a:gd name="T15" fmla="*/ 2646 h 2974"/>
                <a:gd name="T16" fmla="*/ 394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69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7 w 1064"/>
                <a:gd name="T29" fmla="*/ 2483 h 2974"/>
                <a:gd name="T30" fmla="*/ 827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69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0 w 1064"/>
                <a:gd name="T43" fmla="*/ 280 h 2974"/>
                <a:gd name="T44" fmla="*/ 154 w 1064"/>
                <a:gd name="T45" fmla="*/ 317 h 2974"/>
                <a:gd name="T46" fmla="*/ 139 w 1064"/>
                <a:gd name="T47" fmla="*/ 369 h 2974"/>
                <a:gd name="T48" fmla="*/ 143 w 1064"/>
                <a:gd name="T49" fmla="*/ 1464 h 2974"/>
                <a:gd name="T50" fmla="*/ 169 w 1064"/>
                <a:gd name="T51" fmla="*/ 1509 h 2974"/>
                <a:gd name="T52" fmla="*/ 215 w 1064"/>
                <a:gd name="T53" fmla="*/ 1535 h 2974"/>
                <a:gd name="T54" fmla="*/ 821 w 1064"/>
                <a:gd name="T55" fmla="*/ 1539 h 2974"/>
                <a:gd name="T56" fmla="*/ 873 w 1064"/>
                <a:gd name="T57" fmla="*/ 1525 h 2974"/>
                <a:gd name="T58" fmla="*/ 909 w 1064"/>
                <a:gd name="T59" fmla="*/ 1488 h 2974"/>
                <a:gd name="T60" fmla="*/ 923 w 1064"/>
                <a:gd name="T61" fmla="*/ 1436 h 2974"/>
                <a:gd name="T62" fmla="*/ 920 w 1064"/>
                <a:gd name="T63" fmla="*/ 342 h 2974"/>
                <a:gd name="T64" fmla="*/ 894 w 1064"/>
                <a:gd name="T65" fmla="*/ 296 h 2974"/>
                <a:gd name="T66" fmla="*/ 848 w 1064"/>
                <a:gd name="T67" fmla="*/ 269 h 2974"/>
                <a:gd name="T68" fmla="*/ 243 w 1064"/>
                <a:gd name="T69" fmla="*/ 267 h 2974"/>
                <a:gd name="T70" fmla="*/ 908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1 w 1064"/>
                <a:gd name="T77" fmla="*/ 95 h 2974"/>
                <a:gd name="T78" fmla="*/ 1064 w 1064"/>
                <a:gd name="T79" fmla="*/ 156 h 2974"/>
                <a:gd name="T80" fmla="*/ 1060 w 1064"/>
                <a:gd name="T81" fmla="*/ 2850 h 2974"/>
                <a:gd name="T82" fmla="*/ 1036 w 1064"/>
                <a:gd name="T83" fmla="*/ 2906 h 2974"/>
                <a:gd name="T84" fmla="*/ 995 w 1064"/>
                <a:gd name="T85" fmla="*/ 2948 h 2974"/>
                <a:gd name="T86" fmla="*/ 939 w 1064"/>
                <a:gd name="T87" fmla="*/ 2971 h 2974"/>
                <a:gd name="T88" fmla="*/ 155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2 w 1064"/>
                <a:gd name="T95" fmla="*/ 2879 h 2974"/>
                <a:gd name="T96" fmla="*/ 0 w 1064"/>
                <a:gd name="T97" fmla="*/ 2819 h 2974"/>
                <a:gd name="T98" fmla="*/ 3 w 1064"/>
                <a:gd name="T99" fmla="*/ 125 h 2974"/>
                <a:gd name="T100" fmla="*/ 26 w 1064"/>
                <a:gd name="T101" fmla="*/ 69 h 2974"/>
                <a:gd name="T102" fmla="*/ 68 w 1064"/>
                <a:gd name="T103" fmla="*/ 28 h 2974"/>
                <a:gd name="T104" fmla="*/ 124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1" y="2135"/>
                  </a:moveTo>
                  <a:lnTo>
                    <a:pt x="483" y="2139"/>
                  </a:lnTo>
                  <a:lnTo>
                    <a:pt x="437" y="2150"/>
                  </a:lnTo>
                  <a:lnTo>
                    <a:pt x="394" y="2169"/>
                  </a:lnTo>
                  <a:lnTo>
                    <a:pt x="355" y="2192"/>
                  </a:lnTo>
                  <a:lnTo>
                    <a:pt x="320" y="2223"/>
                  </a:lnTo>
                  <a:lnTo>
                    <a:pt x="290" y="2257"/>
                  </a:lnTo>
                  <a:lnTo>
                    <a:pt x="265" y="2297"/>
                  </a:lnTo>
                  <a:lnTo>
                    <a:pt x="247" y="2340"/>
                  </a:lnTo>
                  <a:lnTo>
                    <a:pt x="235" y="2385"/>
                  </a:lnTo>
                  <a:lnTo>
                    <a:pt x="231" y="2435"/>
                  </a:lnTo>
                  <a:lnTo>
                    <a:pt x="235" y="2483"/>
                  </a:lnTo>
                  <a:lnTo>
                    <a:pt x="247" y="2530"/>
                  </a:lnTo>
                  <a:lnTo>
                    <a:pt x="265" y="2572"/>
                  </a:lnTo>
                  <a:lnTo>
                    <a:pt x="290" y="2611"/>
                  </a:lnTo>
                  <a:lnTo>
                    <a:pt x="320" y="2646"/>
                  </a:lnTo>
                  <a:lnTo>
                    <a:pt x="355" y="2676"/>
                  </a:lnTo>
                  <a:lnTo>
                    <a:pt x="394" y="2701"/>
                  </a:lnTo>
                  <a:lnTo>
                    <a:pt x="437" y="2719"/>
                  </a:lnTo>
                  <a:lnTo>
                    <a:pt x="483" y="2731"/>
                  </a:lnTo>
                  <a:lnTo>
                    <a:pt x="531" y="2735"/>
                  </a:lnTo>
                  <a:lnTo>
                    <a:pt x="581" y="2731"/>
                  </a:lnTo>
                  <a:lnTo>
                    <a:pt x="626" y="2719"/>
                  </a:lnTo>
                  <a:lnTo>
                    <a:pt x="669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7" y="2483"/>
                  </a:lnTo>
                  <a:lnTo>
                    <a:pt x="831" y="2435"/>
                  </a:lnTo>
                  <a:lnTo>
                    <a:pt x="827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69" y="2169"/>
                  </a:lnTo>
                  <a:lnTo>
                    <a:pt x="626" y="2150"/>
                  </a:lnTo>
                  <a:lnTo>
                    <a:pt x="581" y="2139"/>
                  </a:lnTo>
                  <a:lnTo>
                    <a:pt x="531" y="2135"/>
                  </a:lnTo>
                  <a:close/>
                  <a:moveTo>
                    <a:pt x="243" y="267"/>
                  </a:moveTo>
                  <a:lnTo>
                    <a:pt x="215" y="269"/>
                  </a:lnTo>
                  <a:lnTo>
                    <a:pt x="190" y="280"/>
                  </a:lnTo>
                  <a:lnTo>
                    <a:pt x="169" y="296"/>
                  </a:lnTo>
                  <a:lnTo>
                    <a:pt x="154" y="317"/>
                  </a:lnTo>
                  <a:lnTo>
                    <a:pt x="143" y="342"/>
                  </a:lnTo>
                  <a:lnTo>
                    <a:pt x="139" y="369"/>
                  </a:lnTo>
                  <a:lnTo>
                    <a:pt x="139" y="1436"/>
                  </a:lnTo>
                  <a:lnTo>
                    <a:pt x="143" y="1464"/>
                  </a:lnTo>
                  <a:lnTo>
                    <a:pt x="154" y="1488"/>
                  </a:lnTo>
                  <a:lnTo>
                    <a:pt x="169" y="1509"/>
                  </a:lnTo>
                  <a:lnTo>
                    <a:pt x="190" y="1525"/>
                  </a:lnTo>
                  <a:lnTo>
                    <a:pt x="215" y="1535"/>
                  </a:lnTo>
                  <a:lnTo>
                    <a:pt x="243" y="1539"/>
                  </a:lnTo>
                  <a:lnTo>
                    <a:pt x="821" y="1539"/>
                  </a:lnTo>
                  <a:lnTo>
                    <a:pt x="848" y="1535"/>
                  </a:lnTo>
                  <a:lnTo>
                    <a:pt x="873" y="1525"/>
                  </a:lnTo>
                  <a:lnTo>
                    <a:pt x="894" y="1509"/>
                  </a:lnTo>
                  <a:lnTo>
                    <a:pt x="909" y="1488"/>
                  </a:lnTo>
                  <a:lnTo>
                    <a:pt x="920" y="1464"/>
                  </a:lnTo>
                  <a:lnTo>
                    <a:pt x="923" y="1436"/>
                  </a:lnTo>
                  <a:lnTo>
                    <a:pt x="923" y="369"/>
                  </a:lnTo>
                  <a:lnTo>
                    <a:pt x="920" y="342"/>
                  </a:lnTo>
                  <a:lnTo>
                    <a:pt x="909" y="317"/>
                  </a:lnTo>
                  <a:lnTo>
                    <a:pt x="894" y="296"/>
                  </a:lnTo>
                  <a:lnTo>
                    <a:pt x="873" y="280"/>
                  </a:lnTo>
                  <a:lnTo>
                    <a:pt x="848" y="269"/>
                  </a:lnTo>
                  <a:lnTo>
                    <a:pt x="821" y="267"/>
                  </a:lnTo>
                  <a:lnTo>
                    <a:pt x="243" y="267"/>
                  </a:lnTo>
                  <a:close/>
                  <a:moveTo>
                    <a:pt x="155" y="0"/>
                  </a:moveTo>
                  <a:lnTo>
                    <a:pt x="908" y="0"/>
                  </a:lnTo>
                  <a:lnTo>
                    <a:pt x="939" y="4"/>
                  </a:lnTo>
                  <a:lnTo>
                    <a:pt x="969" y="13"/>
                  </a:lnTo>
                  <a:lnTo>
                    <a:pt x="995" y="28"/>
                  </a:lnTo>
                  <a:lnTo>
                    <a:pt x="1018" y="46"/>
                  </a:lnTo>
                  <a:lnTo>
                    <a:pt x="1036" y="69"/>
                  </a:lnTo>
                  <a:lnTo>
                    <a:pt x="1051" y="95"/>
                  </a:lnTo>
                  <a:lnTo>
                    <a:pt x="1060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0" y="2850"/>
                  </a:lnTo>
                  <a:lnTo>
                    <a:pt x="1051" y="2879"/>
                  </a:lnTo>
                  <a:lnTo>
                    <a:pt x="1036" y="2906"/>
                  </a:lnTo>
                  <a:lnTo>
                    <a:pt x="1018" y="2928"/>
                  </a:lnTo>
                  <a:lnTo>
                    <a:pt x="995" y="2948"/>
                  </a:lnTo>
                  <a:lnTo>
                    <a:pt x="969" y="2962"/>
                  </a:lnTo>
                  <a:lnTo>
                    <a:pt x="939" y="2971"/>
                  </a:lnTo>
                  <a:lnTo>
                    <a:pt x="908" y="2974"/>
                  </a:lnTo>
                  <a:lnTo>
                    <a:pt x="155" y="2974"/>
                  </a:lnTo>
                  <a:lnTo>
                    <a:pt x="124" y="2971"/>
                  </a:lnTo>
                  <a:lnTo>
                    <a:pt x="95" y="2962"/>
                  </a:lnTo>
                  <a:lnTo>
                    <a:pt x="68" y="2948"/>
                  </a:lnTo>
                  <a:lnTo>
                    <a:pt x="46" y="2928"/>
                  </a:lnTo>
                  <a:lnTo>
                    <a:pt x="26" y="2906"/>
                  </a:lnTo>
                  <a:lnTo>
                    <a:pt x="12" y="2879"/>
                  </a:lnTo>
                  <a:lnTo>
                    <a:pt x="3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3" y="125"/>
                  </a:lnTo>
                  <a:lnTo>
                    <a:pt x="12" y="95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68" y="28"/>
                  </a:lnTo>
                  <a:lnTo>
                    <a:pt x="95" y="13"/>
                  </a:lnTo>
                  <a:lnTo>
                    <a:pt x="124" y="4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" name="出自【趣你的PPT】(微信:qunideppt)：最优质的PPT资源库">
              <a:extLst>
                <a:ext uri="{FF2B5EF4-FFF2-40B4-BE49-F238E27FC236}">
                  <a16:creationId xmlns:a16="http://schemas.microsoft.com/office/drawing/2014/main" id="{6AE205F7-997B-BEE0-8064-774D8F6ED0CC}"/>
                </a:ext>
              </a:extLst>
            </p:cNvPr>
            <p:cNvSpPr/>
            <p:nvPr/>
          </p:nvSpPr>
          <p:spPr bwMode="auto">
            <a:xfrm>
              <a:off x="7934325" y="1655763"/>
              <a:ext cx="338138" cy="82550"/>
            </a:xfrm>
            <a:custGeom>
              <a:avLst/>
              <a:gdLst>
                <a:gd name="T0" fmla="*/ 52 w 426"/>
                <a:gd name="T1" fmla="*/ 0 h 104"/>
                <a:gd name="T2" fmla="*/ 374 w 426"/>
                <a:gd name="T3" fmla="*/ 0 h 104"/>
                <a:gd name="T4" fmla="*/ 389 w 426"/>
                <a:gd name="T5" fmla="*/ 4 h 104"/>
                <a:gd name="T6" fmla="*/ 404 w 426"/>
                <a:gd name="T7" fmla="*/ 10 h 104"/>
                <a:gd name="T8" fmla="*/ 415 w 426"/>
                <a:gd name="T9" fmla="*/ 22 h 104"/>
                <a:gd name="T10" fmla="*/ 423 w 426"/>
                <a:gd name="T11" fmla="*/ 36 h 104"/>
                <a:gd name="T12" fmla="*/ 426 w 426"/>
                <a:gd name="T13" fmla="*/ 52 h 104"/>
                <a:gd name="T14" fmla="*/ 423 w 426"/>
                <a:gd name="T15" fmla="*/ 69 h 104"/>
                <a:gd name="T16" fmla="*/ 415 w 426"/>
                <a:gd name="T17" fmla="*/ 83 h 104"/>
                <a:gd name="T18" fmla="*/ 404 w 426"/>
                <a:gd name="T19" fmla="*/ 93 h 104"/>
                <a:gd name="T20" fmla="*/ 389 w 426"/>
                <a:gd name="T21" fmla="*/ 101 h 104"/>
                <a:gd name="T22" fmla="*/ 374 w 426"/>
                <a:gd name="T23" fmla="*/ 104 h 104"/>
                <a:gd name="T24" fmla="*/ 52 w 426"/>
                <a:gd name="T25" fmla="*/ 104 h 104"/>
                <a:gd name="T26" fmla="*/ 36 w 426"/>
                <a:gd name="T27" fmla="*/ 101 h 104"/>
                <a:gd name="T28" fmla="*/ 22 w 426"/>
                <a:gd name="T29" fmla="*/ 93 h 104"/>
                <a:gd name="T30" fmla="*/ 10 w 426"/>
                <a:gd name="T31" fmla="*/ 83 h 104"/>
                <a:gd name="T32" fmla="*/ 2 w 426"/>
                <a:gd name="T33" fmla="*/ 69 h 104"/>
                <a:gd name="T34" fmla="*/ 0 w 426"/>
                <a:gd name="T35" fmla="*/ 52 h 104"/>
                <a:gd name="T36" fmla="*/ 2 w 426"/>
                <a:gd name="T37" fmla="*/ 36 h 104"/>
                <a:gd name="T38" fmla="*/ 10 w 426"/>
                <a:gd name="T39" fmla="*/ 22 h 104"/>
                <a:gd name="T40" fmla="*/ 22 w 426"/>
                <a:gd name="T41" fmla="*/ 10 h 104"/>
                <a:gd name="T42" fmla="*/ 36 w 426"/>
                <a:gd name="T43" fmla="*/ 4 h 104"/>
                <a:gd name="T44" fmla="*/ 52 w 426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6" h="104">
                  <a:moveTo>
                    <a:pt x="52" y="0"/>
                  </a:moveTo>
                  <a:lnTo>
                    <a:pt x="374" y="0"/>
                  </a:lnTo>
                  <a:lnTo>
                    <a:pt x="389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3" y="36"/>
                  </a:lnTo>
                  <a:lnTo>
                    <a:pt x="426" y="52"/>
                  </a:lnTo>
                  <a:lnTo>
                    <a:pt x="423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89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6" y="101"/>
                  </a:lnTo>
                  <a:lnTo>
                    <a:pt x="22" y="93"/>
                  </a:lnTo>
                  <a:lnTo>
                    <a:pt x="10" y="83"/>
                  </a:lnTo>
                  <a:lnTo>
                    <a:pt x="2" y="69"/>
                  </a:lnTo>
                  <a:lnTo>
                    <a:pt x="0" y="52"/>
                  </a:lnTo>
                  <a:lnTo>
                    <a:pt x="2" y="36"/>
                  </a:lnTo>
                  <a:lnTo>
                    <a:pt x="10" y="22"/>
                  </a:lnTo>
                  <a:lnTo>
                    <a:pt x="22" y="10"/>
                  </a:lnTo>
                  <a:lnTo>
                    <a:pt x="36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" name="出自【趣你的PPT】(微信:qunideppt)：最优质的PPT资源库">
              <a:extLst>
                <a:ext uri="{FF2B5EF4-FFF2-40B4-BE49-F238E27FC236}">
                  <a16:creationId xmlns:a16="http://schemas.microsoft.com/office/drawing/2014/main" id="{603207C2-CF49-A1F4-C5AA-A1DECC6C22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5925" y="1270000"/>
              <a:ext cx="842963" cy="2360613"/>
            </a:xfrm>
            <a:custGeom>
              <a:avLst/>
              <a:gdLst>
                <a:gd name="T0" fmla="*/ 483 w 1064"/>
                <a:gd name="T1" fmla="*/ 2139 h 2974"/>
                <a:gd name="T2" fmla="*/ 395 w 1064"/>
                <a:gd name="T3" fmla="*/ 2169 h 2974"/>
                <a:gd name="T4" fmla="*/ 321 w 1064"/>
                <a:gd name="T5" fmla="*/ 2223 h 2974"/>
                <a:gd name="T6" fmla="*/ 266 w 1064"/>
                <a:gd name="T7" fmla="*/ 2297 h 2974"/>
                <a:gd name="T8" fmla="*/ 237 w 1064"/>
                <a:gd name="T9" fmla="*/ 2385 h 2974"/>
                <a:gd name="T10" fmla="*/ 237 w 1064"/>
                <a:gd name="T11" fmla="*/ 2483 h 2974"/>
                <a:gd name="T12" fmla="*/ 266 w 1064"/>
                <a:gd name="T13" fmla="*/ 2572 h 2974"/>
                <a:gd name="T14" fmla="*/ 321 w 1064"/>
                <a:gd name="T15" fmla="*/ 2646 h 2974"/>
                <a:gd name="T16" fmla="*/ 395 w 1064"/>
                <a:gd name="T17" fmla="*/ 2701 h 2974"/>
                <a:gd name="T18" fmla="*/ 483 w 1064"/>
                <a:gd name="T19" fmla="*/ 2731 h 2974"/>
                <a:gd name="T20" fmla="*/ 581 w 1064"/>
                <a:gd name="T21" fmla="*/ 2731 h 2974"/>
                <a:gd name="T22" fmla="*/ 670 w 1064"/>
                <a:gd name="T23" fmla="*/ 2701 h 2974"/>
                <a:gd name="T24" fmla="*/ 744 w 1064"/>
                <a:gd name="T25" fmla="*/ 2646 h 2974"/>
                <a:gd name="T26" fmla="*/ 799 w 1064"/>
                <a:gd name="T27" fmla="*/ 2572 h 2974"/>
                <a:gd name="T28" fmla="*/ 829 w 1064"/>
                <a:gd name="T29" fmla="*/ 2483 h 2974"/>
                <a:gd name="T30" fmla="*/ 829 w 1064"/>
                <a:gd name="T31" fmla="*/ 2385 h 2974"/>
                <a:gd name="T32" fmla="*/ 799 w 1064"/>
                <a:gd name="T33" fmla="*/ 2297 h 2974"/>
                <a:gd name="T34" fmla="*/ 744 w 1064"/>
                <a:gd name="T35" fmla="*/ 2223 h 2974"/>
                <a:gd name="T36" fmla="*/ 670 w 1064"/>
                <a:gd name="T37" fmla="*/ 2169 h 2974"/>
                <a:gd name="T38" fmla="*/ 581 w 1064"/>
                <a:gd name="T39" fmla="*/ 2139 h 2974"/>
                <a:gd name="T40" fmla="*/ 243 w 1064"/>
                <a:gd name="T41" fmla="*/ 267 h 2974"/>
                <a:gd name="T42" fmla="*/ 191 w 1064"/>
                <a:gd name="T43" fmla="*/ 280 h 2974"/>
                <a:gd name="T44" fmla="*/ 155 w 1064"/>
                <a:gd name="T45" fmla="*/ 317 h 2974"/>
                <a:gd name="T46" fmla="*/ 141 w 1064"/>
                <a:gd name="T47" fmla="*/ 369 h 2974"/>
                <a:gd name="T48" fmla="*/ 144 w 1064"/>
                <a:gd name="T49" fmla="*/ 1464 h 2974"/>
                <a:gd name="T50" fmla="*/ 170 w 1064"/>
                <a:gd name="T51" fmla="*/ 1509 h 2974"/>
                <a:gd name="T52" fmla="*/ 216 w 1064"/>
                <a:gd name="T53" fmla="*/ 1535 h 2974"/>
                <a:gd name="T54" fmla="*/ 822 w 1064"/>
                <a:gd name="T55" fmla="*/ 1539 h 2974"/>
                <a:gd name="T56" fmla="*/ 874 w 1064"/>
                <a:gd name="T57" fmla="*/ 1525 h 2974"/>
                <a:gd name="T58" fmla="*/ 910 w 1064"/>
                <a:gd name="T59" fmla="*/ 1488 h 2974"/>
                <a:gd name="T60" fmla="*/ 925 w 1064"/>
                <a:gd name="T61" fmla="*/ 1436 h 2974"/>
                <a:gd name="T62" fmla="*/ 921 w 1064"/>
                <a:gd name="T63" fmla="*/ 342 h 2974"/>
                <a:gd name="T64" fmla="*/ 895 w 1064"/>
                <a:gd name="T65" fmla="*/ 296 h 2974"/>
                <a:gd name="T66" fmla="*/ 849 w 1064"/>
                <a:gd name="T67" fmla="*/ 269 h 2974"/>
                <a:gd name="T68" fmla="*/ 243 w 1064"/>
                <a:gd name="T69" fmla="*/ 267 h 2974"/>
                <a:gd name="T70" fmla="*/ 909 w 1064"/>
                <a:gd name="T71" fmla="*/ 0 h 2974"/>
                <a:gd name="T72" fmla="*/ 969 w 1064"/>
                <a:gd name="T73" fmla="*/ 13 h 2974"/>
                <a:gd name="T74" fmla="*/ 1018 w 1064"/>
                <a:gd name="T75" fmla="*/ 46 h 2974"/>
                <a:gd name="T76" fmla="*/ 1052 w 1064"/>
                <a:gd name="T77" fmla="*/ 95 h 2974"/>
                <a:gd name="T78" fmla="*/ 1064 w 1064"/>
                <a:gd name="T79" fmla="*/ 156 h 2974"/>
                <a:gd name="T80" fmla="*/ 1061 w 1064"/>
                <a:gd name="T81" fmla="*/ 2850 h 2974"/>
                <a:gd name="T82" fmla="*/ 1038 w 1064"/>
                <a:gd name="T83" fmla="*/ 2906 h 2974"/>
                <a:gd name="T84" fmla="*/ 996 w 1064"/>
                <a:gd name="T85" fmla="*/ 2948 h 2974"/>
                <a:gd name="T86" fmla="*/ 940 w 1064"/>
                <a:gd name="T87" fmla="*/ 2971 h 2974"/>
                <a:gd name="T88" fmla="*/ 156 w 1064"/>
                <a:gd name="T89" fmla="*/ 2974 h 2974"/>
                <a:gd name="T90" fmla="*/ 95 w 1064"/>
                <a:gd name="T91" fmla="*/ 2962 h 2974"/>
                <a:gd name="T92" fmla="*/ 46 w 1064"/>
                <a:gd name="T93" fmla="*/ 2928 h 2974"/>
                <a:gd name="T94" fmla="*/ 13 w 1064"/>
                <a:gd name="T95" fmla="*/ 2879 h 2974"/>
                <a:gd name="T96" fmla="*/ 0 w 1064"/>
                <a:gd name="T97" fmla="*/ 2819 h 2974"/>
                <a:gd name="T98" fmla="*/ 4 w 1064"/>
                <a:gd name="T99" fmla="*/ 125 h 2974"/>
                <a:gd name="T100" fmla="*/ 28 w 1064"/>
                <a:gd name="T101" fmla="*/ 69 h 2974"/>
                <a:gd name="T102" fmla="*/ 69 w 1064"/>
                <a:gd name="T103" fmla="*/ 28 h 2974"/>
                <a:gd name="T104" fmla="*/ 125 w 1064"/>
                <a:gd name="T105" fmla="*/ 4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4" h="2974">
                  <a:moveTo>
                    <a:pt x="533" y="2135"/>
                  </a:moveTo>
                  <a:lnTo>
                    <a:pt x="483" y="2139"/>
                  </a:lnTo>
                  <a:lnTo>
                    <a:pt x="438" y="2150"/>
                  </a:lnTo>
                  <a:lnTo>
                    <a:pt x="395" y="2169"/>
                  </a:lnTo>
                  <a:lnTo>
                    <a:pt x="355" y="2192"/>
                  </a:lnTo>
                  <a:lnTo>
                    <a:pt x="321" y="2223"/>
                  </a:lnTo>
                  <a:lnTo>
                    <a:pt x="290" y="2257"/>
                  </a:lnTo>
                  <a:lnTo>
                    <a:pt x="266" y="2297"/>
                  </a:lnTo>
                  <a:lnTo>
                    <a:pt x="248" y="2340"/>
                  </a:lnTo>
                  <a:lnTo>
                    <a:pt x="237" y="2385"/>
                  </a:lnTo>
                  <a:lnTo>
                    <a:pt x="233" y="2435"/>
                  </a:lnTo>
                  <a:lnTo>
                    <a:pt x="237" y="2483"/>
                  </a:lnTo>
                  <a:lnTo>
                    <a:pt x="248" y="2530"/>
                  </a:lnTo>
                  <a:lnTo>
                    <a:pt x="266" y="2572"/>
                  </a:lnTo>
                  <a:lnTo>
                    <a:pt x="290" y="2611"/>
                  </a:lnTo>
                  <a:lnTo>
                    <a:pt x="321" y="2646"/>
                  </a:lnTo>
                  <a:lnTo>
                    <a:pt x="355" y="2676"/>
                  </a:lnTo>
                  <a:lnTo>
                    <a:pt x="395" y="2701"/>
                  </a:lnTo>
                  <a:lnTo>
                    <a:pt x="438" y="2719"/>
                  </a:lnTo>
                  <a:lnTo>
                    <a:pt x="483" y="2731"/>
                  </a:lnTo>
                  <a:lnTo>
                    <a:pt x="533" y="2735"/>
                  </a:lnTo>
                  <a:lnTo>
                    <a:pt x="581" y="2731"/>
                  </a:lnTo>
                  <a:lnTo>
                    <a:pt x="627" y="2719"/>
                  </a:lnTo>
                  <a:lnTo>
                    <a:pt x="670" y="2701"/>
                  </a:lnTo>
                  <a:lnTo>
                    <a:pt x="709" y="2676"/>
                  </a:lnTo>
                  <a:lnTo>
                    <a:pt x="744" y="2646"/>
                  </a:lnTo>
                  <a:lnTo>
                    <a:pt x="774" y="2611"/>
                  </a:lnTo>
                  <a:lnTo>
                    <a:pt x="799" y="2572"/>
                  </a:lnTo>
                  <a:lnTo>
                    <a:pt x="817" y="2530"/>
                  </a:lnTo>
                  <a:lnTo>
                    <a:pt x="829" y="2483"/>
                  </a:lnTo>
                  <a:lnTo>
                    <a:pt x="832" y="2435"/>
                  </a:lnTo>
                  <a:lnTo>
                    <a:pt x="829" y="2385"/>
                  </a:lnTo>
                  <a:lnTo>
                    <a:pt x="817" y="2340"/>
                  </a:lnTo>
                  <a:lnTo>
                    <a:pt x="799" y="2297"/>
                  </a:lnTo>
                  <a:lnTo>
                    <a:pt x="774" y="2257"/>
                  </a:lnTo>
                  <a:lnTo>
                    <a:pt x="744" y="2223"/>
                  </a:lnTo>
                  <a:lnTo>
                    <a:pt x="709" y="2192"/>
                  </a:lnTo>
                  <a:lnTo>
                    <a:pt x="670" y="2169"/>
                  </a:lnTo>
                  <a:lnTo>
                    <a:pt x="627" y="2150"/>
                  </a:lnTo>
                  <a:lnTo>
                    <a:pt x="581" y="2139"/>
                  </a:lnTo>
                  <a:lnTo>
                    <a:pt x="533" y="2135"/>
                  </a:lnTo>
                  <a:close/>
                  <a:moveTo>
                    <a:pt x="243" y="267"/>
                  </a:moveTo>
                  <a:lnTo>
                    <a:pt x="216" y="269"/>
                  </a:lnTo>
                  <a:lnTo>
                    <a:pt x="191" y="280"/>
                  </a:lnTo>
                  <a:lnTo>
                    <a:pt x="170" y="296"/>
                  </a:lnTo>
                  <a:lnTo>
                    <a:pt x="155" y="317"/>
                  </a:lnTo>
                  <a:lnTo>
                    <a:pt x="144" y="342"/>
                  </a:lnTo>
                  <a:lnTo>
                    <a:pt x="141" y="369"/>
                  </a:lnTo>
                  <a:lnTo>
                    <a:pt x="141" y="1436"/>
                  </a:lnTo>
                  <a:lnTo>
                    <a:pt x="144" y="1464"/>
                  </a:lnTo>
                  <a:lnTo>
                    <a:pt x="155" y="1488"/>
                  </a:lnTo>
                  <a:lnTo>
                    <a:pt x="170" y="1509"/>
                  </a:lnTo>
                  <a:lnTo>
                    <a:pt x="191" y="1525"/>
                  </a:lnTo>
                  <a:lnTo>
                    <a:pt x="216" y="1535"/>
                  </a:lnTo>
                  <a:lnTo>
                    <a:pt x="243" y="1539"/>
                  </a:lnTo>
                  <a:lnTo>
                    <a:pt x="822" y="1539"/>
                  </a:lnTo>
                  <a:lnTo>
                    <a:pt x="849" y="1535"/>
                  </a:lnTo>
                  <a:lnTo>
                    <a:pt x="874" y="1525"/>
                  </a:lnTo>
                  <a:lnTo>
                    <a:pt x="895" y="1509"/>
                  </a:lnTo>
                  <a:lnTo>
                    <a:pt x="910" y="1488"/>
                  </a:lnTo>
                  <a:lnTo>
                    <a:pt x="921" y="1464"/>
                  </a:lnTo>
                  <a:lnTo>
                    <a:pt x="925" y="1436"/>
                  </a:lnTo>
                  <a:lnTo>
                    <a:pt x="925" y="369"/>
                  </a:lnTo>
                  <a:lnTo>
                    <a:pt x="921" y="342"/>
                  </a:lnTo>
                  <a:lnTo>
                    <a:pt x="910" y="317"/>
                  </a:lnTo>
                  <a:lnTo>
                    <a:pt x="895" y="296"/>
                  </a:lnTo>
                  <a:lnTo>
                    <a:pt x="874" y="280"/>
                  </a:lnTo>
                  <a:lnTo>
                    <a:pt x="849" y="269"/>
                  </a:lnTo>
                  <a:lnTo>
                    <a:pt x="822" y="267"/>
                  </a:lnTo>
                  <a:lnTo>
                    <a:pt x="243" y="267"/>
                  </a:lnTo>
                  <a:close/>
                  <a:moveTo>
                    <a:pt x="156" y="0"/>
                  </a:moveTo>
                  <a:lnTo>
                    <a:pt x="909" y="0"/>
                  </a:lnTo>
                  <a:lnTo>
                    <a:pt x="940" y="4"/>
                  </a:lnTo>
                  <a:lnTo>
                    <a:pt x="969" y="13"/>
                  </a:lnTo>
                  <a:lnTo>
                    <a:pt x="996" y="28"/>
                  </a:lnTo>
                  <a:lnTo>
                    <a:pt x="1018" y="46"/>
                  </a:lnTo>
                  <a:lnTo>
                    <a:pt x="1038" y="69"/>
                  </a:lnTo>
                  <a:lnTo>
                    <a:pt x="1052" y="95"/>
                  </a:lnTo>
                  <a:lnTo>
                    <a:pt x="1061" y="125"/>
                  </a:lnTo>
                  <a:lnTo>
                    <a:pt x="1064" y="156"/>
                  </a:lnTo>
                  <a:lnTo>
                    <a:pt x="1064" y="2819"/>
                  </a:lnTo>
                  <a:lnTo>
                    <a:pt x="1061" y="2850"/>
                  </a:lnTo>
                  <a:lnTo>
                    <a:pt x="1052" y="2879"/>
                  </a:lnTo>
                  <a:lnTo>
                    <a:pt x="1038" y="2906"/>
                  </a:lnTo>
                  <a:lnTo>
                    <a:pt x="1018" y="2928"/>
                  </a:lnTo>
                  <a:lnTo>
                    <a:pt x="996" y="2948"/>
                  </a:lnTo>
                  <a:lnTo>
                    <a:pt x="969" y="2962"/>
                  </a:lnTo>
                  <a:lnTo>
                    <a:pt x="940" y="2971"/>
                  </a:lnTo>
                  <a:lnTo>
                    <a:pt x="909" y="2974"/>
                  </a:lnTo>
                  <a:lnTo>
                    <a:pt x="156" y="2974"/>
                  </a:lnTo>
                  <a:lnTo>
                    <a:pt x="125" y="2971"/>
                  </a:lnTo>
                  <a:lnTo>
                    <a:pt x="95" y="2962"/>
                  </a:lnTo>
                  <a:lnTo>
                    <a:pt x="69" y="2948"/>
                  </a:lnTo>
                  <a:lnTo>
                    <a:pt x="46" y="2928"/>
                  </a:lnTo>
                  <a:lnTo>
                    <a:pt x="28" y="2906"/>
                  </a:lnTo>
                  <a:lnTo>
                    <a:pt x="13" y="2879"/>
                  </a:lnTo>
                  <a:lnTo>
                    <a:pt x="4" y="2850"/>
                  </a:lnTo>
                  <a:lnTo>
                    <a:pt x="0" y="2819"/>
                  </a:lnTo>
                  <a:lnTo>
                    <a:pt x="0" y="156"/>
                  </a:lnTo>
                  <a:lnTo>
                    <a:pt x="4" y="125"/>
                  </a:lnTo>
                  <a:lnTo>
                    <a:pt x="13" y="95"/>
                  </a:lnTo>
                  <a:lnTo>
                    <a:pt x="28" y="69"/>
                  </a:lnTo>
                  <a:lnTo>
                    <a:pt x="46" y="46"/>
                  </a:lnTo>
                  <a:lnTo>
                    <a:pt x="69" y="28"/>
                  </a:lnTo>
                  <a:lnTo>
                    <a:pt x="95" y="13"/>
                  </a:lnTo>
                  <a:lnTo>
                    <a:pt x="125" y="4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" name="出自【趣你的PPT】(微信:qunideppt)：最优质的PPT资源库">
              <a:extLst>
                <a:ext uri="{FF2B5EF4-FFF2-40B4-BE49-F238E27FC236}">
                  <a16:creationId xmlns:a16="http://schemas.microsoft.com/office/drawing/2014/main" id="{E51DBB81-D152-CEAB-12D9-BE7A1650CF34}"/>
                </a:ext>
              </a:extLst>
            </p:cNvPr>
            <p:cNvSpPr/>
            <p:nvPr/>
          </p:nvSpPr>
          <p:spPr bwMode="auto">
            <a:xfrm>
              <a:off x="6940550" y="1655763"/>
              <a:ext cx="336550" cy="82550"/>
            </a:xfrm>
            <a:custGeom>
              <a:avLst/>
              <a:gdLst>
                <a:gd name="T0" fmla="*/ 52 w 425"/>
                <a:gd name="T1" fmla="*/ 0 h 104"/>
                <a:gd name="T2" fmla="*/ 374 w 425"/>
                <a:gd name="T3" fmla="*/ 0 h 104"/>
                <a:gd name="T4" fmla="*/ 390 w 425"/>
                <a:gd name="T5" fmla="*/ 4 h 104"/>
                <a:gd name="T6" fmla="*/ 404 w 425"/>
                <a:gd name="T7" fmla="*/ 10 h 104"/>
                <a:gd name="T8" fmla="*/ 415 w 425"/>
                <a:gd name="T9" fmla="*/ 22 h 104"/>
                <a:gd name="T10" fmla="*/ 422 w 425"/>
                <a:gd name="T11" fmla="*/ 36 h 104"/>
                <a:gd name="T12" fmla="*/ 425 w 425"/>
                <a:gd name="T13" fmla="*/ 52 h 104"/>
                <a:gd name="T14" fmla="*/ 422 w 425"/>
                <a:gd name="T15" fmla="*/ 69 h 104"/>
                <a:gd name="T16" fmla="*/ 415 w 425"/>
                <a:gd name="T17" fmla="*/ 83 h 104"/>
                <a:gd name="T18" fmla="*/ 404 w 425"/>
                <a:gd name="T19" fmla="*/ 93 h 104"/>
                <a:gd name="T20" fmla="*/ 390 w 425"/>
                <a:gd name="T21" fmla="*/ 101 h 104"/>
                <a:gd name="T22" fmla="*/ 374 w 425"/>
                <a:gd name="T23" fmla="*/ 104 h 104"/>
                <a:gd name="T24" fmla="*/ 52 w 425"/>
                <a:gd name="T25" fmla="*/ 104 h 104"/>
                <a:gd name="T26" fmla="*/ 35 w 425"/>
                <a:gd name="T27" fmla="*/ 101 h 104"/>
                <a:gd name="T28" fmla="*/ 21 w 425"/>
                <a:gd name="T29" fmla="*/ 93 h 104"/>
                <a:gd name="T30" fmla="*/ 10 w 425"/>
                <a:gd name="T31" fmla="*/ 83 h 104"/>
                <a:gd name="T32" fmla="*/ 3 w 425"/>
                <a:gd name="T33" fmla="*/ 69 h 104"/>
                <a:gd name="T34" fmla="*/ 0 w 425"/>
                <a:gd name="T35" fmla="*/ 52 h 104"/>
                <a:gd name="T36" fmla="*/ 3 w 425"/>
                <a:gd name="T37" fmla="*/ 36 h 104"/>
                <a:gd name="T38" fmla="*/ 10 w 425"/>
                <a:gd name="T39" fmla="*/ 22 h 104"/>
                <a:gd name="T40" fmla="*/ 21 w 425"/>
                <a:gd name="T41" fmla="*/ 10 h 104"/>
                <a:gd name="T42" fmla="*/ 35 w 425"/>
                <a:gd name="T43" fmla="*/ 4 h 104"/>
                <a:gd name="T44" fmla="*/ 52 w 425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4">
                  <a:moveTo>
                    <a:pt x="52" y="0"/>
                  </a:moveTo>
                  <a:lnTo>
                    <a:pt x="374" y="0"/>
                  </a:lnTo>
                  <a:lnTo>
                    <a:pt x="390" y="4"/>
                  </a:lnTo>
                  <a:lnTo>
                    <a:pt x="404" y="10"/>
                  </a:lnTo>
                  <a:lnTo>
                    <a:pt x="415" y="22"/>
                  </a:lnTo>
                  <a:lnTo>
                    <a:pt x="422" y="36"/>
                  </a:lnTo>
                  <a:lnTo>
                    <a:pt x="425" y="52"/>
                  </a:lnTo>
                  <a:lnTo>
                    <a:pt x="422" y="69"/>
                  </a:lnTo>
                  <a:lnTo>
                    <a:pt x="415" y="83"/>
                  </a:lnTo>
                  <a:lnTo>
                    <a:pt x="404" y="93"/>
                  </a:lnTo>
                  <a:lnTo>
                    <a:pt x="390" y="101"/>
                  </a:lnTo>
                  <a:lnTo>
                    <a:pt x="374" y="104"/>
                  </a:lnTo>
                  <a:lnTo>
                    <a:pt x="52" y="104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3"/>
                  </a:lnTo>
                  <a:lnTo>
                    <a:pt x="3" y="69"/>
                  </a:lnTo>
                  <a:lnTo>
                    <a:pt x="0" y="52"/>
                  </a:lnTo>
                  <a:lnTo>
                    <a:pt x="3" y="36"/>
                  </a:lnTo>
                  <a:lnTo>
                    <a:pt x="10" y="22"/>
                  </a:lnTo>
                  <a:lnTo>
                    <a:pt x="21" y="10"/>
                  </a:lnTo>
                  <a:lnTo>
                    <a:pt x="35" y="4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" name="出自【趣你的PPT】(微信:qunideppt)：最优质的PPT资源库">
              <a:extLst>
                <a:ext uri="{FF2B5EF4-FFF2-40B4-BE49-F238E27FC236}">
                  <a16:creationId xmlns:a16="http://schemas.microsoft.com/office/drawing/2014/main" id="{BA87C55C-A2E5-1137-CFF0-DA73F742C60A}"/>
                </a:ext>
              </a:extLst>
            </p:cNvPr>
            <p:cNvSpPr/>
            <p:nvPr/>
          </p:nvSpPr>
          <p:spPr bwMode="auto">
            <a:xfrm>
              <a:off x="6940550" y="1851025"/>
              <a:ext cx="336550" cy="82550"/>
            </a:xfrm>
            <a:custGeom>
              <a:avLst/>
              <a:gdLst>
                <a:gd name="T0" fmla="*/ 52 w 425"/>
                <a:gd name="T1" fmla="*/ 0 h 102"/>
                <a:gd name="T2" fmla="*/ 374 w 425"/>
                <a:gd name="T3" fmla="*/ 0 h 102"/>
                <a:gd name="T4" fmla="*/ 390 w 425"/>
                <a:gd name="T5" fmla="*/ 2 h 102"/>
                <a:gd name="T6" fmla="*/ 404 w 425"/>
                <a:gd name="T7" fmla="*/ 9 h 102"/>
                <a:gd name="T8" fmla="*/ 415 w 425"/>
                <a:gd name="T9" fmla="*/ 20 h 102"/>
                <a:gd name="T10" fmla="*/ 422 w 425"/>
                <a:gd name="T11" fmla="*/ 35 h 102"/>
                <a:gd name="T12" fmla="*/ 425 w 425"/>
                <a:gd name="T13" fmla="*/ 50 h 102"/>
                <a:gd name="T14" fmla="*/ 422 w 425"/>
                <a:gd name="T15" fmla="*/ 67 h 102"/>
                <a:gd name="T16" fmla="*/ 415 w 425"/>
                <a:gd name="T17" fmla="*/ 81 h 102"/>
                <a:gd name="T18" fmla="*/ 404 w 425"/>
                <a:gd name="T19" fmla="*/ 92 h 102"/>
                <a:gd name="T20" fmla="*/ 390 w 425"/>
                <a:gd name="T21" fmla="*/ 100 h 102"/>
                <a:gd name="T22" fmla="*/ 374 w 425"/>
                <a:gd name="T23" fmla="*/ 102 h 102"/>
                <a:gd name="T24" fmla="*/ 52 w 425"/>
                <a:gd name="T25" fmla="*/ 102 h 102"/>
                <a:gd name="T26" fmla="*/ 35 w 425"/>
                <a:gd name="T27" fmla="*/ 100 h 102"/>
                <a:gd name="T28" fmla="*/ 21 w 425"/>
                <a:gd name="T29" fmla="*/ 92 h 102"/>
                <a:gd name="T30" fmla="*/ 10 w 425"/>
                <a:gd name="T31" fmla="*/ 81 h 102"/>
                <a:gd name="T32" fmla="*/ 3 w 425"/>
                <a:gd name="T33" fmla="*/ 67 h 102"/>
                <a:gd name="T34" fmla="*/ 0 w 425"/>
                <a:gd name="T35" fmla="*/ 50 h 102"/>
                <a:gd name="T36" fmla="*/ 3 w 425"/>
                <a:gd name="T37" fmla="*/ 35 h 102"/>
                <a:gd name="T38" fmla="*/ 10 w 425"/>
                <a:gd name="T39" fmla="*/ 20 h 102"/>
                <a:gd name="T40" fmla="*/ 21 w 425"/>
                <a:gd name="T41" fmla="*/ 9 h 102"/>
                <a:gd name="T42" fmla="*/ 35 w 425"/>
                <a:gd name="T43" fmla="*/ 2 h 102"/>
                <a:gd name="T44" fmla="*/ 52 w 425"/>
                <a:gd name="T4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2">
                  <a:moveTo>
                    <a:pt x="52" y="0"/>
                  </a:moveTo>
                  <a:lnTo>
                    <a:pt x="374" y="0"/>
                  </a:lnTo>
                  <a:lnTo>
                    <a:pt x="390" y="2"/>
                  </a:lnTo>
                  <a:lnTo>
                    <a:pt x="404" y="9"/>
                  </a:lnTo>
                  <a:lnTo>
                    <a:pt x="415" y="20"/>
                  </a:lnTo>
                  <a:lnTo>
                    <a:pt x="422" y="35"/>
                  </a:lnTo>
                  <a:lnTo>
                    <a:pt x="425" y="50"/>
                  </a:lnTo>
                  <a:lnTo>
                    <a:pt x="422" y="67"/>
                  </a:lnTo>
                  <a:lnTo>
                    <a:pt x="415" y="81"/>
                  </a:lnTo>
                  <a:lnTo>
                    <a:pt x="404" y="92"/>
                  </a:lnTo>
                  <a:lnTo>
                    <a:pt x="390" y="100"/>
                  </a:lnTo>
                  <a:lnTo>
                    <a:pt x="374" y="102"/>
                  </a:lnTo>
                  <a:lnTo>
                    <a:pt x="52" y="102"/>
                  </a:lnTo>
                  <a:lnTo>
                    <a:pt x="35" y="100"/>
                  </a:lnTo>
                  <a:lnTo>
                    <a:pt x="21" y="92"/>
                  </a:lnTo>
                  <a:lnTo>
                    <a:pt x="10" y="81"/>
                  </a:lnTo>
                  <a:lnTo>
                    <a:pt x="3" y="67"/>
                  </a:lnTo>
                  <a:lnTo>
                    <a:pt x="0" y="50"/>
                  </a:lnTo>
                  <a:lnTo>
                    <a:pt x="3" y="35"/>
                  </a:lnTo>
                  <a:lnTo>
                    <a:pt x="10" y="20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" name="出自【趣你的PPT】(微信:qunideppt)：最优质的PPT资源库">
              <a:extLst>
                <a:ext uri="{FF2B5EF4-FFF2-40B4-BE49-F238E27FC236}">
                  <a16:creationId xmlns:a16="http://schemas.microsoft.com/office/drawing/2014/main" id="{0EE63B25-BDAE-BD3A-617E-1F366B843D49}"/>
                </a:ext>
              </a:extLst>
            </p:cNvPr>
            <p:cNvSpPr/>
            <p:nvPr/>
          </p:nvSpPr>
          <p:spPr bwMode="auto">
            <a:xfrm>
              <a:off x="6940550" y="2046288"/>
              <a:ext cx="336550" cy="80963"/>
            </a:xfrm>
            <a:custGeom>
              <a:avLst/>
              <a:gdLst>
                <a:gd name="T0" fmla="*/ 52 w 425"/>
                <a:gd name="T1" fmla="*/ 0 h 103"/>
                <a:gd name="T2" fmla="*/ 374 w 425"/>
                <a:gd name="T3" fmla="*/ 0 h 103"/>
                <a:gd name="T4" fmla="*/ 390 w 425"/>
                <a:gd name="T5" fmla="*/ 3 h 103"/>
                <a:gd name="T6" fmla="*/ 404 w 425"/>
                <a:gd name="T7" fmla="*/ 9 h 103"/>
                <a:gd name="T8" fmla="*/ 415 w 425"/>
                <a:gd name="T9" fmla="*/ 21 h 103"/>
                <a:gd name="T10" fmla="*/ 422 w 425"/>
                <a:gd name="T11" fmla="*/ 35 h 103"/>
                <a:gd name="T12" fmla="*/ 425 w 425"/>
                <a:gd name="T13" fmla="*/ 52 h 103"/>
                <a:gd name="T14" fmla="*/ 422 w 425"/>
                <a:gd name="T15" fmla="*/ 68 h 103"/>
                <a:gd name="T16" fmla="*/ 415 w 425"/>
                <a:gd name="T17" fmla="*/ 82 h 103"/>
                <a:gd name="T18" fmla="*/ 404 w 425"/>
                <a:gd name="T19" fmla="*/ 94 h 103"/>
                <a:gd name="T20" fmla="*/ 390 w 425"/>
                <a:gd name="T21" fmla="*/ 100 h 103"/>
                <a:gd name="T22" fmla="*/ 374 w 425"/>
                <a:gd name="T23" fmla="*/ 103 h 103"/>
                <a:gd name="T24" fmla="*/ 52 w 425"/>
                <a:gd name="T25" fmla="*/ 103 h 103"/>
                <a:gd name="T26" fmla="*/ 35 w 425"/>
                <a:gd name="T27" fmla="*/ 100 h 103"/>
                <a:gd name="T28" fmla="*/ 21 w 425"/>
                <a:gd name="T29" fmla="*/ 94 h 103"/>
                <a:gd name="T30" fmla="*/ 10 w 425"/>
                <a:gd name="T31" fmla="*/ 82 h 103"/>
                <a:gd name="T32" fmla="*/ 3 w 425"/>
                <a:gd name="T33" fmla="*/ 68 h 103"/>
                <a:gd name="T34" fmla="*/ 0 w 425"/>
                <a:gd name="T35" fmla="*/ 52 h 103"/>
                <a:gd name="T36" fmla="*/ 3 w 425"/>
                <a:gd name="T37" fmla="*/ 35 h 103"/>
                <a:gd name="T38" fmla="*/ 10 w 425"/>
                <a:gd name="T39" fmla="*/ 21 h 103"/>
                <a:gd name="T40" fmla="*/ 21 w 425"/>
                <a:gd name="T41" fmla="*/ 9 h 103"/>
                <a:gd name="T42" fmla="*/ 35 w 425"/>
                <a:gd name="T43" fmla="*/ 3 h 103"/>
                <a:gd name="T44" fmla="*/ 52 w 425"/>
                <a:gd name="T4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5" h="103">
                  <a:moveTo>
                    <a:pt x="52" y="0"/>
                  </a:moveTo>
                  <a:lnTo>
                    <a:pt x="374" y="0"/>
                  </a:lnTo>
                  <a:lnTo>
                    <a:pt x="390" y="3"/>
                  </a:lnTo>
                  <a:lnTo>
                    <a:pt x="404" y="9"/>
                  </a:lnTo>
                  <a:lnTo>
                    <a:pt x="415" y="21"/>
                  </a:lnTo>
                  <a:lnTo>
                    <a:pt x="422" y="35"/>
                  </a:lnTo>
                  <a:lnTo>
                    <a:pt x="425" y="52"/>
                  </a:lnTo>
                  <a:lnTo>
                    <a:pt x="422" y="68"/>
                  </a:lnTo>
                  <a:lnTo>
                    <a:pt x="415" y="82"/>
                  </a:lnTo>
                  <a:lnTo>
                    <a:pt x="404" y="94"/>
                  </a:lnTo>
                  <a:lnTo>
                    <a:pt x="390" y="100"/>
                  </a:lnTo>
                  <a:lnTo>
                    <a:pt x="374" y="103"/>
                  </a:lnTo>
                  <a:lnTo>
                    <a:pt x="52" y="103"/>
                  </a:lnTo>
                  <a:lnTo>
                    <a:pt x="35" y="100"/>
                  </a:lnTo>
                  <a:lnTo>
                    <a:pt x="21" y="94"/>
                  </a:lnTo>
                  <a:lnTo>
                    <a:pt x="10" y="82"/>
                  </a:lnTo>
                  <a:lnTo>
                    <a:pt x="3" y="68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" name="出自【趣你的PPT】(微信:qunideppt)：最优质的PPT资源库">
              <a:extLst>
                <a:ext uri="{FF2B5EF4-FFF2-40B4-BE49-F238E27FC236}">
                  <a16:creationId xmlns:a16="http://schemas.microsoft.com/office/drawing/2014/main" id="{C0A4ED99-CBCC-D8E4-C147-467B57204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6013" y="1204913"/>
              <a:ext cx="1150938" cy="2425700"/>
            </a:xfrm>
            <a:custGeom>
              <a:avLst/>
              <a:gdLst>
                <a:gd name="T0" fmla="*/ 822 w 1452"/>
                <a:gd name="T1" fmla="*/ 2167 h 3055"/>
                <a:gd name="T2" fmla="*/ 747 w 1452"/>
                <a:gd name="T3" fmla="*/ 2189 h 3055"/>
                <a:gd name="T4" fmla="*/ 681 w 1452"/>
                <a:gd name="T5" fmla="*/ 2229 h 3055"/>
                <a:gd name="T6" fmla="*/ 626 w 1452"/>
                <a:gd name="T7" fmla="*/ 2286 h 3055"/>
                <a:gd name="T8" fmla="*/ 582 w 1452"/>
                <a:gd name="T9" fmla="*/ 2369 h 3055"/>
                <a:gd name="T10" fmla="*/ 568 w 1452"/>
                <a:gd name="T11" fmla="*/ 2461 h 3055"/>
                <a:gd name="T12" fmla="*/ 581 w 1452"/>
                <a:gd name="T13" fmla="*/ 2551 h 3055"/>
                <a:gd name="T14" fmla="*/ 617 w 1452"/>
                <a:gd name="T15" fmla="*/ 2627 h 3055"/>
                <a:gd name="T16" fmla="*/ 672 w 1452"/>
                <a:gd name="T17" fmla="*/ 2691 h 3055"/>
                <a:gd name="T18" fmla="*/ 743 w 1452"/>
                <a:gd name="T19" fmla="*/ 2736 h 3055"/>
                <a:gd name="T20" fmla="*/ 824 w 1452"/>
                <a:gd name="T21" fmla="*/ 2761 h 3055"/>
                <a:gd name="T22" fmla="*/ 912 w 1452"/>
                <a:gd name="T23" fmla="*/ 2760 h 3055"/>
                <a:gd name="T24" fmla="*/ 988 w 1452"/>
                <a:gd name="T25" fmla="*/ 2739 h 3055"/>
                <a:gd name="T26" fmla="*/ 1055 w 1452"/>
                <a:gd name="T27" fmla="*/ 2699 h 3055"/>
                <a:gd name="T28" fmla="*/ 1109 w 1452"/>
                <a:gd name="T29" fmla="*/ 2642 h 3055"/>
                <a:gd name="T30" fmla="*/ 1152 w 1452"/>
                <a:gd name="T31" fmla="*/ 2559 h 3055"/>
                <a:gd name="T32" fmla="*/ 1168 w 1452"/>
                <a:gd name="T33" fmla="*/ 2466 h 3055"/>
                <a:gd name="T34" fmla="*/ 1155 w 1452"/>
                <a:gd name="T35" fmla="*/ 2377 h 3055"/>
                <a:gd name="T36" fmla="*/ 1118 w 1452"/>
                <a:gd name="T37" fmla="*/ 2299 h 3055"/>
                <a:gd name="T38" fmla="*/ 1062 w 1452"/>
                <a:gd name="T39" fmla="*/ 2237 h 3055"/>
                <a:gd name="T40" fmla="*/ 992 w 1452"/>
                <a:gd name="T41" fmla="*/ 2191 h 3055"/>
                <a:gd name="T42" fmla="*/ 912 w 1452"/>
                <a:gd name="T43" fmla="*/ 2167 h 3055"/>
                <a:gd name="T44" fmla="*/ 857 w 1452"/>
                <a:gd name="T45" fmla="*/ 276 h 3055"/>
                <a:gd name="T46" fmla="*/ 258 w 1452"/>
                <a:gd name="T47" fmla="*/ 362 h 3055"/>
                <a:gd name="T48" fmla="*/ 208 w 1452"/>
                <a:gd name="T49" fmla="*/ 384 h 3055"/>
                <a:gd name="T50" fmla="*/ 177 w 1452"/>
                <a:gd name="T51" fmla="*/ 427 h 3055"/>
                <a:gd name="T52" fmla="*/ 171 w 1452"/>
                <a:gd name="T53" fmla="*/ 480 h 3055"/>
                <a:gd name="T54" fmla="*/ 338 w 1452"/>
                <a:gd name="T55" fmla="*/ 1561 h 3055"/>
                <a:gd name="T56" fmla="*/ 372 w 1452"/>
                <a:gd name="T57" fmla="*/ 1602 h 3055"/>
                <a:gd name="T58" fmla="*/ 420 w 1452"/>
                <a:gd name="T59" fmla="*/ 1621 h 3055"/>
                <a:gd name="T60" fmla="*/ 1020 w 1452"/>
                <a:gd name="T61" fmla="*/ 1536 h 3055"/>
                <a:gd name="T62" fmla="*/ 1069 w 1452"/>
                <a:gd name="T63" fmla="*/ 1513 h 3055"/>
                <a:gd name="T64" fmla="*/ 1100 w 1452"/>
                <a:gd name="T65" fmla="*/ 1471 h 3055"/>
                <a:gd name="T66" fmla="*/ 1107 w 1452"/>
                <a:gd name="T67" fmla="*/ 1417 h 3055"/>
                <a:gd name="T68" fmla="*/ 939 w 1452"/>
                <a:gd name="T69" fmla="*/ 336 h 3055"/>
                <a:gd name="T70" fmla="*/ 905 w 1452"/>
                <a:gd name="T71" fmla="*/ 296 h 3055"/>
                <a:gd name="T72" fmla="*/ 857 w 1452"/>
                <a:gd name="T73" fmla="*/ 276 h 3055"/>
                <a:gd name="T74" fmla="*/ 938 w 1452"/>
                <a:gd name="T75" fmla="*/ 3 h 3055"/>
                <a:gd name="T76" fmla="*/ 991 w 1452"/>
                <a:gd name="T77" fmla="*/ 29 h 3055"/>
                <a:gd name="T78" fmla="*/ 1031 w 1452"/>
                <a:gd name="T79" fmla="*/ 74 h 3055"/>
                <a:gd name="T80" fmla="*/ 1052 w 1452"/>
                <a:gd name="T81" fmla="*/ 131 h 3055"/>
                <a:gd name="T82" fmla="*/ 1452 w 1452"/>
                <a:gd name="T83" fmla="*/ 2795 h 3055"/>
                <a:gd name="T84" fmla="*/ 1438 w 1452"/>
                <a:gd name="T85" fmla="*/ 2853 h 3055"/>
                <a:gd name="T86" fmla="*/ 1403 w 1452"/>
                <a:gd name="T87" fmla="*/ 2901 h 3055"/>
                <a:gd name="T88" fmla="*/ 1351 w 1452"/>
                <a:gd name="T89" fmla="*/ 2933 h 3055"/>
                <a:gd name="T90" fmla="*/ 576 w 1452"/>
                <a:gd name="T91" fmla="*/ 3053 h 3055"/>
                <a:gd name="T92" fmla="*/ 515 w 1452"/>
                <a:gd name="T93" fmla="*/ 3051 h 3055"/>
                <a:gd name="T94" fmla="*/ 461 w 1452"/>
                <a:gd name="T95" fmla="*/ 3025 h 3055"/>
                <a:gd name="T96" fmla="*/ 421 w 1452"/>
                <a:gd name="T97" fmla="*/ 2981 h 3055"/>
                <a:gd name="T98" fmla="*/ 399 w 1452"/>
                <a:gd name="T99" fmla="*/ 2923 h 3055"/>
                <a:gd name="T100" fmla="*/ 0 w 1452"/>
                <a:gd name="T101" fmla="*/ 259 h 3055"/>
                <a:gd name="T102" fmla="*/ 15 w 1452"/>
                <a:gd name="T103" fmla="*/ 201 h 3055"/>
                <a:gd name="T104" fmla="*/ 50 w 1452"/>
                <a:gd name="T105" fmla="*/ 153 h 3055"/>
                <a:gd name="T106" fmla="*/ 102 w 1452"/>
                <a:gd name="T107" fmla="*/ 122 h 3055"/>
                <a:gd name="T108" fmla="*/ 877 w 1452"/>
                <a:gd name="T109" fmla="*/ 1 h 3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2" h="3055">
                  <a:moveTo>
                    <a:pt x="868" y="2164"/>
                  </a:moveTo>
                  <a:lnTo>
                    <a:pt x="822" y="2167"/>
                  </a:lnTo>
                  <a:lnTo>
                    <a:pt x="785" y="2176"/>
                  </a:lnTo>
                  <a:lnTo>
                    <a:pt x="747" y="2189"/>
                  </a:lnTo>
                  <a:lnTo>
                    <a:pt x="712" y="2207"/>
                  </a:lnTo>
                  <a:lnTo>
                    <a:pt x="681" y="2229"/>
                  </a:lnTo>
                  <a:lnTo>
                    <a:pt x="652" y="2255"/>
                  </a:lnTo>
                  <a:lnTo>
                    <a:pt x="626" y="2286"/>
                  </a:lnTo>
                  <a:lnTo>
                    <a:pt x="602" y="2326"/>
                  </a:lnTo>
                  <a:lnTo>
                    <a:pt x="582" y="2369"/>
                  </a:lnTo>
                  <a:lnTo>
                    <a:pt x="572" y="2414"/>
                  </a:lnTo>
                  <a:lnTo>
                    <a:pt x="568" y="2461"/>
                  </a:lnTo>
                  <a:lnTo>
                    <a:pt x="570" y="2508"/>
                  </a:lnTo>
                  <a:lnTo>
                    <a:pt x="581" y="2551"/>
                  </a:lnTo>
                  <a:lnTo>
                    <a:pt x="596" y="2591"/>
                  </a:lnTo>
                  <a:lnTo>
                    <a:pt x="617" y="2627"/>
                  </a:lnTo>
                  <a:lnTo>
                    <a:pt x="642" y="2661"/>
                  </a:lnTo>
                  <a:lnTo>
                    <a:pt x="672" y="2691"/>
                  </a:lnTo>
                  <a:lnTo>
                    <a:pt x="705" y="2716"/>
                  </a:lnTo>
                  <a:lnTo>
                    <a:pt x="743" y="2736"/>
                  </a:lnTo>
                  <a:lnTo>
                    <a:pt x="782" y="2751"/>
                  </a:lnTo>
                  <a:lnTo>
                    <a:pt x="824" y="2761"/>
                  </a:lnTo>
                  <a:lnTo>
                    <a:pt x="868" y="2764"/>
                  </a:lnTo>
                  <a:lnTo>
                    <a:pt x="912" y="2760"/>
                  </a:lnTo>
                  <a:lnTo>
                    <a:pt x="951" y="2752"/>
                  </a:lnTo>
                  <a:lnTo>
                    <a:pt x="988" y="2739"/>
                  </a:lnTo>
                  <a:lnTo>
                    <a:pt x="1022" y="2721"/>
                  </a:lnTo>
                  <a:lnTo>
                    <a:pt x="1055" y="2699"/>
                  </a:lnTo>
                  <a:lnTo>
                    <a:pt x="1083" y="2672"/>
                  </a:lnTo>
                  <a:lnTo>
                    <a:pt x="1109" y="2642"/>
                  </a:lnTo>
                  <a:lnTo>
                    <a:pt x="1134" y="2601"/>
                  </a:lnTo>
                  <a:lnTo>
                    <a:pt x="1152" y="2559"/>
                  </a:lnTo>
                  <a:lnTo>
                    <a:pt x="1164" y="2513"/>
                  </a:lnTo>
                  <a:lnTo>
                    <a:pt x="1168" y="2466"/>
                  </a:lnTo>
                  <a:lnTo>
                    <a:pt x="1165" y="2418"/>
                  </a:lnTo>
                  <a:lnTo>
                    <a:pt x="1155" y="2377"/>
                  </a:lnTo>
                  <a:lnTo>
                    <a:pt x="1139" y="2337"/>
                  </a:lnTo>
                  <a:lnTo>
                    <a:pt x="1118" y="2299"/>
                  </a:lnTo>
                  <a:lnTo>
                    <a:pt x="1092" y="2266"/>
                  </a:lnTo>
                  <a:lnTo>
                    <a:pt x="1062" y="2237"/>
                  </a:lnTo>
                  <a:lnTo>
                    <a:pt x="1030" y="2212"/>
                  </a:lnTo>
                  <a:lnTo>
                    <a:pt x="992" y="2191"/>
                  </a:lnTo>
                  <a:lnTo>
                    <a:pt x="953" y="2176"/>
                  </a:lnTo>
                  <a:lnTo>
                    <a:pt x="912" y="2167"/>
                  </a:lnTo>
                  <a:lnTo>
                    <a:pt x="868" y="2164"/>
                  </a:lnTo>
                  <a:close/>
                  <a:moveTo>
                    <a:pt x="857" y="276"/>
                  </a:moveTo>
                  <a:lnTo>
                    <a:pt x="829" y="276"/>
                  </a:lnTo>
                  <a:lnTo>
                    <a:pt x="258" y="362"/>
                  </a:lnTo>
                  <a:lnTo>
                    <a:pt x="232" y="370"/>
                  </a:lnTo>
                  <a:lnTo>
                    <a:pt x="208" y="384"/>
                  </a:lnTo>
                  <a:lnTo>
                    <a:pt x="190" y="403"/>
                  </a:lnTo>
                  <a:lnTo>
                    <a:pt x="177" y="427"/>
                  </a:lnTo>
                  <a:lnTo>
                    <a:pt x="171" y="453"/>
                  </a:lnTo>
                  <a:lnTo>
                    <a:pt x="171" y="480"/>
                  </a:lnTo>
                  <a:lnTo>
                    <a:pt x="330" y="1534"/>
                  </a:lnTo>
                  <a:lnTo>
                    <a:pt x="338" y="1561"/>
                  </a:lnTo>
                  <a:lnTo>
                    <a:pt x="352" y="1584"/>
                  </a:lnTo>
                  <a:lnTo>
                    <a:pt x="372" y="1602"/>
                  </a:lnTo>
                  <a:lnTo>
                    <a:pt x="395" y="1615"/>
                  </a:lnTo>
                  <a:lnTo>
                    <a:pt x="420" y="1621"/>
                  </a:lnTo>
                  <a:lnTo>
                    <a:pt x="448" y="1621"/>
                  </a:lnTo>
                  <a:lnTo>
                    <a:pt x="1020" y="1536"/>
                  </a:lnTo>
                  <a:lnTo>
                    <a:pt x="1046" y="1528"/>
                  </a:lnTo>
                  <a:lnTo>
                    <a:pt x="1069" y="1513"/>
                  </a:lnTo>
                  <a:lnTo>
                    <a:pt x="1087" y="1494"/>
                  </a:lnTo>
                  <a:lnTo>
                    <a:pt x="1100" y="1471"/>
                  </a:lnTo>
                  <a:lnTo>
                    <a:pt x="1107" y="1445"/>
                  </a:lnTo>
                  <a:lnTo>
                    <a:pt x="1107" y="1417"/>
                  </a:lnTo>
                  <a:lnTo>
                    <a:pt x="947" y="363"/>
                  </a:lnTo>
                  <a:lnTo>
                    <a:pt x="939" y="336"/>
                  </a:lnTo>
                  <a:lnTo>
                    <a:pt x="925" y="314"/>
                  </a:lnTo>
                  <a:lnTo>
                    <a:pt x="905" y="296"/>
                  </a:lnTo>
                  <a:lnTo>
                    <a:pt x="883" y="283"/>
                  </a:lnTo>
                  <a:lnTo>
                    <a:pt x="857" y="276"/>
                  </a:lnTo>
                  <a:close/>
                  <a:moveTo>
                    <a:pt x="908" y="0"/>
                  </a:moveTo>
                  <a:lnTo>
                    <a:pt x="938" y="3"/>
                  </a:lnTo>
                  <a:lnTo>
                    <a:pt x="966" y="14"/>
                  </a:lnTo>
                  <a:lnTo>
                    <a:pt x="991" y="29"/>
                  </a:lnTo>
                  <a:lnTo>
                    <a:pt x="1013" y="49"/>
                  </a:lnTo>
                  <a:lnTo>
                    <a:pt x="1031" y="74"/>
                  </a:lnTo>
                  <a:lnTo>
                    <a:pt x="1044" y="101"/>
                  </a:lnTo>
                  <a:lnTo>
                    <a:pt x="1052" y="131"/>
                  </a:lnTo>
                  <a:lnTo>
                    <a:pt x="1451" y="2764"/>
                  </a:lnTo>
                  <a:lnTo>
                    <a:pt x="1452" y="2795"/>
                  </a:lnTo>
                  <a:lnTo>
                    <a:pt x="1448" y="2826"/>
                  </a:lnTo>
                  <a:lnTo>
                    <a:pt x="1438" y="2853"/>
                  </a:lnTo>
                  <a:lnTo>
                    <a:pt x="1422" y="2879"/>
                  </a:lnTo>
                  <a:lnTo>
                    <a:pt x="1403" y="2901"/>
                  </a:lnTo>
                  <a:lnTo>
                    <a:pt x="1378" y="2920"/>
                  </a:lnTo>
                  <a:lnTo>
                    <a:pt x="1351" y="2933"/>
                  </a:lnTo>
                  <a:lnTo>
                    <a:pt x="1321" y="2940"/>
                  </a:lnTo>
                  <a:lnTo>
                    <a:pt x="576" y="3053"/>
                  </a:lnTo>
                  <a:lnTo>
                    <a:pt x="544" y="3055"/>
                  </a:lnTo>
                  <a:lnTo>
                    <a:pt x="515" y="3051"/>
                  </a:lnTo>
                  <a:lnTo>
                    <a:pt x="486" y="3040"/>
                  </a:lnTo>
                  <a:lnTo>
                    <a:pt x="461" y="3025"/>
                  </a:lnTo>
                  <a:lnTo>
                    <a:pt x="439" y="3005"/>
                  </a:lnTo>
                  <a:lnTo>
                    <a:pt x="421" y="2981"/>
                  </a:lnTo>
                  <a:lnTo>
                    <a:pt x="407" y="2953"/>
                  </a:lnTo>
                  <a:lnTo>
                    <a:pt x="399" y="2923"/>
                  </a:lnTo>
                  <a:lnTo>
                    <a:pt x="2" y="290"/>
                  </a:lnTo>
                  <a:lnTo>
                    <a:pt x="0" y="259"/>
                  </a:lnTo>
                  <a:lnTo>
                    <a:pt x="4" y="228"/>
                  </a:lnTo>
                  <a:lnTo>
                    <a:pt x="15" y="201"/>
                  </a:lnTo>
                  <a:lnTo>
                    <a:pt x="30" y="175"/>
                  </a:lnTo>
                  <a:lnTo>
                    <a:pt x="50" y="153"/>
                  </a:lnTo>
                  <a:lnTo>
                    <a:pt x="73" y="135"/>
                  </a:lnTo>
                  <a:lnTo>
                    <a:pt x="102" y="122"/>
                  </a:lnTo>
                  <a:lnTo>
                    <a:pt x="132" y="114"/>
                  </a:lnTo>
                  <a:lnTo>
                    <a:pt x="877" y="1"/>
                  </a:lnTo>
                  <a:lnTo>
                    <a:pt x="9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" name="出自【趣你的PPT】(微信:qunideppt)：最优质的PPT资源库">
              <a:extLst>
                <a:ext uri="{FF2B5EF4-FFF2-40B4-BE49-F238E27FC236}">
                  <a16:creationId xmlns:a16="http://schemas.microsoft.com/office/drawing/2014/main" id="{15097AA0-A78F-CF37-5D72-4E626F57D241}"/>
                </a:ext>
              </a:extLst>
            </p:cNvPr>
            <p:cNvSpPr/>
            <p:nvPr/>
          </p:nvSpPr>
          <p:spPr bwMode="auto">
            <a:xfrm>
              <a:off x="8940800" y="1530350"/>
              <a:ext cx="333375" cy="119063"/>
            </a:xfrm>
            <a:custGeom>
              <a:avLst/>
              <a:gdLst>
                <a:gd name="T0" fmla="*/ 361 w 419"/>
                <a:gd name="T1" fmla="*/ 0 h 150"/>
                <a:gd name="T2" fmla="*/ 378 w 419"/>
                <a:gd name="T3" fmla="*/ 0 h 150"/>
                <a:gd name="T4" fmla="*/ 392 w 419"/>
                <a:gd name="T5" fmla="*/ 5 h 150"/>
                <a:gd name="T6" fmla="*/ 405 w 419"/>
                <a:gd name="T7" fmla="*/ 14 h 150"/>
                <a:gd name="T8" fmla="*/ 414 w 419"/>
                <a:gd name="T9" fmla="*/ 27 h 150"/>
                <a:gd name="T10" fmla="*/ 419 w 419"/>
                <a:gd name="T11" fmla="*/ 42 h 150"/>
                <a:gd name="T12" fmla="*/ 419 w 419"/>
                <a:gd name="T13" fmla="*/ 59 h 150"/>
                <a:gd name="T14" fmla="*/ 414 w 419"/>
                <a:gd name="T15" fmla="*/ 75 h 150"/>
                <a:gd name="T16" fmla="*/ 405 w 419"/>
                <a:gd name="T17" fmla="*/ 88 h 150"/>
                <a:gd name="T18" fmla="*/ 392 w 419"/>
                <a:gd name="T19" fmla="*/ 97 h 150"/>
                <a:gd name="T20" fmla="*/ 376 w 419"/>
                <a:gd name="T21" fmla="*/ 102 h 150"/>
                <a:gd name="T22" fmla="*/ 58 w 419"/>
                <a:gd name="T23" fmla="*/ 150 h 150"/>
                <a:gd name="T24" fmla="*/ 50 w 419"/>
                <a:gd name="T25" fmla="*/ 150 h 150"/>
                <a:gd name="T26" fmla="*/ 32 w 419"/>
                <a:gd name="T27" fmla="*/ 148 h 150"/>
                <a:gd name="T28" fmla="*/ 17 w 419"/>
                <a:gd name="T29" fmla="*/ 138 h 150"/>
                <a:gd name="T30" fmla="*/ 5 w 419"/>
                <a:gd name="T31" fmla="*/ 124 h 150"/>
                <a:gd name="T32" fmla="*/ 0 w 419"/>
                <a:gd name="T33" fmla="*/ 106 h 150"/>
                <a:gd name="T34" fmla="*/ 0 w 419"/>
                <a:gd name="T35" fmla="*/ 90 h 150"/>
                <a:gd name="T36" fmla="*/ 5 w 419"/>
                <a:gd name="T37" fmla="*/ 75 h 150"/>
                <a:gd name="T38" fmla="*/ 14 w 419"/>
                <a:gd name="T39" fmla="*/ 62 h 150"/>
                <a:gd name="T40" fmla="*/ 27 w 419"/>
                <a:gd name="T41" fmla="*/ 53 h 150"/>
                <a:gd name="T42" fmla="*/ 43 w 419"/>
                <a:gd name="T43" fmla="*/ 48 h 150"/>
                <a:gd name="T44" fmla="*/ 361 w 419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9" h="150">
                  <a:moveTo>
                    <a:pt x="361" y="0"/>
                  </a:moveTo>
                  <a:lnTo>
                    <a:pt x="378" y="0"/>
                  </a:lnTo>
                  <a:lnTo>
                    <a:pt x="392" y="5"/>
                  </a:lnTo>
                  <a:lnTo>
                    <a:pt x="405" y="14"/>
                  </a:lnTo>
                  <a:lnTo>
                    <a:pt x="414" y="27"/>
                  </a:lnTo>
                  <a:lnTo>
                    <a:pt x="419" y="42"/>
                  </a:lnTo>
                  <a:lnTo>
                    <a:pt x="419" y="59"/>
                  </a:lnTo>
                  <a:lnTo>
                    <a:pt x="414" y="75"/>
                  </a:lnTo>
                  <a:lnTo>
                    <a:pt x="405" y="88"/>
                  </a:lnTo>
                  <a:lnTo>
                    <a:pt x="392" y="97"/>
                  </a:lnTo>
                  <a:lnTo>
                    <a:pt x="376" y="102"/>
                  </a:lnTo>
                  <a:lnTo>
                    <a:pt x="58" y="150"/>
                  </a:lnTo>
                  <a:lnTo>
                    <a:pt x="50" y="150"/>
                  </a:lnTo>
                  <a:lnTo>
                    <a:pt x="32" y="148"/>
                  </a:lnTo>
                  <a:lnTo>
                    <a:pt x="17" y="138"/>
                  </a:lnTo>
                  <a:lnTo>
                    <a:pt x="5" y="124"/>
                  </a:lnTo>
                  <a:lnTo>
                    <a:pt x="0" y="106"/>
                  </a:lnTo>
                  <a:lnTo>
                    <a:pt x="0" y="90"/>
                  </a:lnTo>
                  <a:lnTo>
                    <a:pt x="5" y="75"/>
                  </a:lnTo>
                  <a:lnTo>
                    <a:pt x="14" y="62"/>
                  </a:lnTo>
                  <a:lnTo>
                    <a:pt x="27" y="53"/>
                  </a:lnTo>
                  <a:lnTo>
                    <a:pt x="43" y="48"/>
                  </a:lnTo>
                  <a:lnTo>
                    <a:pt x="3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" name="出自【趣你的PPT】(微信:qunideppt)：最优质的PPT资源库">
              <a:extLst>
                <a:ext uri="{FF2B5EF4-FFF2-40B4-BE49-F238E27FC236}">
                  <a16:creationId xmlns:a16="http://schemas.microsoft.com/office/drawing/2014/main" id="{215465EB-ABE9-6DAB-101A-166F5FCB2706}"/>
                </a:ext>
              </a:extLst>
            </p:cNvPr>
            <p:cNvSpPr/>
            <p:nvPr/>
          </p:nvSpPr>
          <p:spPr bwMode="auto">
            <a:xfrm>
              <a:off x="8967788" y="1698625"/>
              <a:ext cx="476250" cy="141288"/>
            </a:xfrm>
            <a:custGeom>
              <a:avLst/>
              <a:gdLst>
                <a:gd name="T0" fmla="*/ 540 w 600"/>
                <a:gd name="T1" fmla="*/ 0 h 178"/>
                <a:gd name="T2" fmla="*/ 557 w 600"/>
                <a:gd name="T3" fmla="*/ 0 h 178"/>
                <a:gd name="T4" fmla="*/ 572 w 600"/>
                <a:gd name="T5" fmla="*/ 5 h 178"/>
                <a:gd name="T6" fmla="*/ 584 w 600"/>
                <a:gd name="T7" fmla="*/ 14 h 178"/>
                <a:gd name="T8" fmla="*/ 594 w 600"/>
                <a:gd name="T9" fmla="*/ 27 h 178"/>
                <a:gd name="T10" fmla="*/ 600 w 600"/>
                <a:gd name="T11" fmla="*/ 43 h 178"/>
                <a:gd name="T12" fmla="*/ 598 w 600"/>
                <a:gd name="T13" fmla="*/ 60 h 178"/>
                <a:gd name="T14" fmla="*/ 593 w 600"/>
                <a:gd name="T15" fmla="*/ 74 h 178"/>
                <a:gd name="T16" fmla="*/ 584 w 600"/>
                <a:gd name="T17" fmla="*/ 87 h 178"/>
                <a:gd name="T18" fmla="*/ 571 w 600"/>
                <a:gd name="T19" fmla="*/ 96 h 178"/>
                <a:gd name="T20" fmla="*/ 555 w 600"/>
                <a:gd name="T21" fmla="*/ 101 h 178"/>
                <a:gd name="T22" fmla="*/ 60 w 600"/>
                <a:gd name="T23" fmla="*/ 177 h 178"/>
                <a:gd name="T24" fmla="*/ 52 w 600"/>
                <a:gd name="T25" fmla="*/ 178 h 178"/>
                <a:gd name="T26" fmla="*/ 34 w 600"/>
                <a:gd name="T27" fmla="*/ 174 h 178"/>
                <a:gd name="T28" fmla="*/ 18 w 600"/>
                <a:gd name="T29" fmla="*/ 165 h 178"/>
                <a:gd name="T30" fmla="*/ 6 w 600"/>
                <a:gd name="T31" fmla="*/ 151 h 178"/>
                <a:gd name="T32" fmla="*/ 0 w 600"/>
                <a:gd name="T33" fmla="*/ 134 h 178"/>
                <a:gd name="T34" fmla="*/ 0 w 600"/>
                <a:gd name="T35" fmla="*/ 117 h 178"/>
                <a:gd name="T36" fmla="*/ 5 w 600"/>
                <a:gd name="T37" fmla="*/ 101 h 178"/>
                <a:gd name="T38" fmla="*/ 15 w 600"/>
                <a:gd name="T39" fmla="*/ 90 h 178"/>
                <a:gd name="T40" fmla="*/ 28 w 600"/>
                <a:gd name="T41" fmla="*/ 79 h 178"/>
                <a:gd name="T42" fmla="*/ 44 w 600"/>
                <a:gd name="T43" fmla="*/ 76 h 178"/>
                <a:gd name="T44" fmla="*/ 540 w 600"/>
                <a:gd name="T4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178">
                  <a:moveTo>
                    <a:pt x="540" y="0"/>
                  </a:moveTo>
                  <a:lnTo>
                    <a:pt x="557" y="0"/>
                  </a:lnTo>
                  <a:lnTo>
                    <a:pt x="572" y="5"/>
                  </a:lnTo>
                  <a:lnTo>
                    <a:pt x="584" y="14"/>
                  </a:lnTo>
                  <a:lnTo>
                    <a:pt x="594" y="27"/>
                  </a:lnTo>
                  <a:lnTo>
                    <a:pt x="600" y="43"/>
                  </a:lnTo>
                  <a:lnTo>
                    <a:pt x="598" y="60"/>
                  </a:lnTo>
                  <a:lnTo>
                    <a:pt x="593" y="74"/>
                  </a:lnTo>
                  <a:lnTo>
                    <a:pt x="584" y="87"/>
                  </a:lnTo>
                  <a:lnTo>
                    <a:pt x="571" y="96"/>
                  </a:lnTo>
                  <a:lnTo>
                    <a:pt x="555" y="101"/>
                  </a:lnTo>
                  <a:lnTo>
                    <a:pt x="60" y="177"/>
                  </a:lnTo>
                  <a:lnTo>
                    <a:pt x="52" y="178"/>
                  </a:lnTo>
                  <a:lnTo>
                    <a:pt x="34" y="174"/>
                  </a:lnTo>
                  <a:lnTo>
                    <a:pt x="18" y="165"/>
                  </a:lnTo>
                  <a:lnTo>
                    <a:pt x="6" y="151"/>
                  </a:lnTo>
                  <a:lnTo>
                    <a:pt x="0" y="134"/>
                  </a:lnTo>
                  <a:lnTo>
                    <a:pt x="0" y="117"/>
                  </a:lnTo>
                  <a:lnTo>
                    <a:pt x="5" y="101"/>
                  </a:lnTo>
                  <a:lnTo>
                    <a:pt x="15" y="90"/>
                  </a:lnTo>
                  <a:lnTo>
                    <a:pt x="28" y="79"/>
                  </a:lnTo>
                  <a:lnTo>
                    <a:pt x="44" y="76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Group 23出自【趣你的PPT】(微信:qunideppt)：最优质的PPT资源库" descr="D:\51PPT模板网\51pptmoban.com\图片.jpg">
            <a:extLst>
              <a:ext uri="{FF2B5EF4-FFF2-40B4-BE49-F238E27FC236}">
                <a16:creationId xmlns:a16="http://schemas.microsoft.com/office/drawing/2014/main" id="{54547BF5-1D91-6B80-0F82-1C84F6BDC06E}"/>
              </a:ext>
            </a:extLst>
          </p:cNvPr>
          <p:cNvGrpSpPr>
            <a:grpSpLocks noChangeAspect="1"/>
          </p:cNvGrpSpPr>
          <p:nvPr/>
        </p:nvGrpSpPr>
        <p:grpSpPr>
          <a:xfrm>
            <a:off x="9232436" y="2043603"/>
            <a:ext cx="752601" cy="1107335"/>
            <a:chOff x="3140075" y="3175"/>
            <a:chExt cx="3876675" cy="5703888"/>
          </a:xfrm>
          <a:solidFill>
            <a:schemeClr val="bg1"/>
          </a:solidFill>
        </p:grpSpPr>
        <p:sp>
          <p:nvSpPr>
            <p:cNvPr id="23" name="出自【趣你的PPT】(微信:qunideppt)：最优质的PPT资源库">
              <a:extLst>
                <a:ext uri="{FF2B5EF4-FFF2-40B4-BE49-F238E27FC236}">
                  <a16:creationId xmlns:a16="http://schemas.microsoft.com/office/drawing/2014/main" id="{088FBC6A-2839-8E11-511C-90739810762E}"/>
                </a:ext>
              </a:extLst>
            </p:cNvPr>
            <p:cNvSpPr/>
            <p:nvPr/>
          </p:nvSpPr>
          <p:spPr bwMode="auto">
            <a:xfrm>
              <a:off x="5237163" y="314325"/>
              <a:ext cx="909638" cy="911225"/>
            </a:xfrm>
            <a:custGeom>
              <a:avLst/>
              <a:gdLst>
                <a:gd name="T0" fmla="*/ 287 w 573"/>
                <a:gd name="T1" fmla="*/ 0 h 574"/>
                <a:gd name="T2" fmla="*/ 329 w 573"/>
                <a:gd name="T3" fmla="*/ 4 h 574"/>
                <a:gd name="T4" fmla="*/ 369 w 573"/>
                <a:gd name="T5" fmla="*/ 14 h 574"/>
                <a:gd name="T6" fmla="*/ 407 w 573"/>
                <a:gd name="T7" fmla="*/ 28 h 574"/>
                <a:gd name="T8" fmla="*/ 443 w 573"/>
                <a:gd name="T9" fmla="*/ 47 h 574"/>
                <a:gd name="T10" fmla="*/ 475 w 573"/>
                <a:gd name="T11" fmla="*/ 71 h 574"/>
                <a:gd name="T12" fmla="*/ 503 w 573"/>
                <a:gd name="T13" fmla="*/ 100 h 574"/>
                <a:gd name="T14" fmla="*/ 527 w 573"/>
                <a:gd name="T15" fmla="*/ 131 h 574"/>
                <a:gd name="T16" fmla="*/ 547 w 573"/>
                <a:gd name="T17" fmla="*/ 166 h 574"/>
                <a:gd name="T18" fmla="*/ 561 w 573"/>
                <a:gd name="T19" fmla="*/ 204 h 574"/>
                <a:gd name="T20" fmla="*/ 571 w 573"/>
                <a:gd name="T21" fmla="*/ 245 h 574"/>
                <a:gd name="T22" fmla="*/ 573 w 573"/>
                <a:gd name="T23" fmla="*/ 287 h 574"/>
                <a:gd name="T24" fmla="*/ 571 w 573"/>
                <a:gd name="T25" fmla="*/ 330 h 574"/>
                <a:gd name="T26" fmla="*/ 561 w 573"/>
                <a:gd name="T27" fmla="*/ 370 h 574"/>
                <a:gd name="T28" fmla="*/ 547 w 573"/>
                <a:gd name="T29" fmla="*/ 408 h 574"/>
                <a:gd name="T30" fmla="*/ 527 w 573"/>
                <a:gd name="T31" fmla="*/ 444 h 574"/>
                <a:gd name="T32" fmla="*/ 503 w 573"/>
                <a:gd name="T33" fmla="*/ 476 h 574"/>
                <a:gd name="T34" fmla="*/ 475 w 573"/>
                <a:gd name="T35" fmla="*/ 504 h 574"/>
                <a:gd name="T36" fmla="*/ 443 w 573"/>
                <a:gd name="T37" fmla="*/ 528 h 574"/>
                <a:gd name="T38" fmla="*/ 407 w 573"/>
                <a:gd name="T39" fmla="*/ 548 h 574"/>
                <a:gd name="T40" fmla="*/ 369 w 573"/>
                <a:gd name="T41" fmla="*/ 562 h 574"/>
                <a:gd name="T42" fmla="*/ 329 w 573"/>
                <a:gd name="T43" fmla="*/ 571 h 574"/>
                <a:gd name="T44" fmla="*/ 287 w 573"/>
                <a:gd name="T45" fmla="*/ 574 h 574"/>
                <a:gd name="T46" fmla="*/ 245 w 573"/>
                <a:gd name="T47" fmla="*/ 571 h 574"/>
                <a:gd name="T48" fmla="*/ 204 w 573"/>
                <a:gd name="T49" fmla="*/ 562 h 574"/>
                <a:gd name="T50" fmla="*/ 166 w 573"/>
                <a:gd name="T51" fmla="*/ 548 h 574"/>
                <a:gd name="T52" fmla="*/ 130 w 573"/>
                <a:gd name="T53" fmla="*/ 528 h 574"/>
                <a:gd name="T54" fmla="*/ 98 w 573"/>
                <a:gd name="T55" fmla="*/ 504 h 574"/>
                <a:gd name="T56" fmla="*/ 70 w 573"/>
                <a:gd name="T57" fmla="*/ 476 h 574"/>
                <a:gd name="T58" fmla="*/ 46 w 573"/>
                <a:gd name="T59" fmla="*/ 444 h 574"/>
                <a:gd name="T60" fmla="*/ 26 w 573"/>
                <a:gd name="T61" fmla="*/ 408 h 574"/>
                <a:gd name="T62" fmla="*/ 12 w 573"/>
                <a:gd name="T63" fmla="*/ 370 h 574"/>
                <a:gd name="T64" fmla="*/ 2 w 573"/>
                <a:gd name="T65" fmla="*/ 330 h 574"/>
                <a:gd name="T66" fmla="*/ 0 w 573"/>
                <a:gd name="T67" fmla="*/ 287 h 574"/>
                <a:gd name="T68" fmla="*/ 2 w 573"/>
                <a:gd name="T69" fmla="*/ 245 h 574"/>
                <a:gd name="T70" fmla="*/ 12 w 573"/>
                <a:gd name="T71" fmla="*/ 204 h 574"/>
                <a:gd name="T72" fmla="*/ 26 w 573"/>
                <a:gd name="T73" fmla="*/ 166 h 574"/>
                <a:gd name="T74" fmla="*/ 46 w 573"/>
                <a:gd name="T75" fmla="*/ 131 h 574"/>
                <a:gd name="T76" fmla="*/ 70 w 573"/>
                <a:gd name="T77" fmla="*/ 100 h 574"/>
                <a:gd name="T78" fmla="*/ 98 w 573"/>
                <a:gd name="T79" fmla="*/ 71 h 574"/>
                <a:gd name="T80" fmla="*/ 130 w 573"/>
                <a:gd name="T81" fmla="*/ 47 h 574"/>
                <a:gd name="T82" fmla="*/ 166 w 573"/>
                <a:gd name="T83" fmla="*/ 28 h 574"/>
                <a:gd name="T84" fmla="*/ 204 w 573"/>
                <a:gd name="T85" fmla="*/ 14 h 574"/>
                <a:gd name="T86" fmla="*/ 245 w 573"/>
                <a:gd name="T87" fmla="*/ 4 h 574"/>
                <a:gd name="T88" fmla="*/ 287 w 573"/>
                <a:gd name="T89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3" h="574">
                  <a:moveTo>
                    <a:pt x="287" y="0"/>
                  </a:moveTo>
                  <a:lnTo>
                    <a:pt x="329" y="4"/>
                  </a:lnTo>
                  <a:lnTo>
                    <a:pt x="369" y="14"/>
                  </a:lnTo>
                  <a:lnTo>
                    <a:pt x="407" y="28"/>
                  </a:lnTo>
                  <a:lnTo>
                    <a:pt x="443" y="47"/>
                  </a:lnTo>
                  <a:lnTo>
                    <a:pt x="475" y="71"/>
                  </a:lnTo>
                  <a:lnTo>
                    <a:pt x="503" y="100"/>
                  </a:lnTo>
                  <a:lnTo>
                    <a:pt x="527" y="131"/>
                  </a:lnTo>
                  <a:lnTo>
                    <a:pt x="547" y="166"/>
                  </a:lnTo>
                  <a:lnTo>
                    <a:pt x="561" y="204"/>
                  </a:lnTo>
                  <a:lnTo>
                    <a:pt x="571" y="245"/>
                  </a:lnTo>
                  <a:lnTo>
                    <a:pt x="573" y="287"/>
                  </a:lnTo>
                  <a:lnTo>
                    <a:pt x="571" y="330"/>
                  </a:lnTo>
                  <a:lnTo>
                    <a:pt x="561" y="370"/>
                  </a:lnTo>
                  <a:lnTo>
                    <a:pt x="547" y="408"/>
                  </a:lnTo>
                  <a:lnTo>
                    <a:pt x="527" y="444"/>
                  </a:lnTo>
                  <a:lnTo>
                    <a:pt x="503" y="476"/>
                  </a:lnTo>
                  <a:lnTo>
                    <a:pt x="475" y="504"/>
                  </a:lnTo>
                  <a:lnTo>
                    <a:pt x="443" y="528"/>
                  </a:lnTo>
                  <a:lnTo>
                    <a:pt x="407" y="548"/>
                  </a:lnTo>
                  <a:lnTo>
                    <a:pt x="369" y="562"/>
                  </a:lnTo>
                  <a:lnTo>
                    <a:pt x="329" y="571"/>
                  </a:lnTo>
                  <a:lnTo>
                    <a:pt x="287" y="574"/>
                  </a:lnTo>
                  <a:lnTo>
                    <a:pt x="245" y="571"/>
                  </a:lnTo>
                  <a:lnTo>
                    <a:pt x="204" y="562"/>
                  </a:lnTo>
                  <a:lnTo>
                    <a:pt x="166" y="548"/>
                  </a:lnTo>
                  <a:lnTo>
                    <a:pt x="130" y="528"/>
                  </a:lnTo>
                  <a:lnTo>
                    <a:pt x="98" y="504"/>
                  </a:lnTo>
                  <a:lnTo>
                    <a:pt x="70" y="476"/>
                  </a:lnTo>
                  <a:lnTo>
                    <a:pt x="46" y="444"/>
                  </a:lnTo>
                  <a:lnTo>
                    <a:pt x="26" y="408"/>
                  </a:lnTo>
                  <a:lnTo>
                    <a:pt x="12" y="370"/>
                  </a:lnTo>
                  <a:lnTo>
                    <a:pt x="2" y="330"/>
                  </a:lnTo>
                  <a:lnTo>
                    <a:pt x="0" y="287"/>
                  </a:lnTo>
                  <a:lnTo>
                    <a:pt x="2" y="245"/>
                  </a:lnTo>
                  <a:lnTo>
                    <a:pt x="12" y="204"/>
                  </a:lnTo>
                  <a:lnTo>
                    <a:pt x="26" y="166"/>
                  </a:lnTo>
                  <a:lnTo>
                    <a:pt x="46" y="131"/>
                  </a:lnTo>
                  <a:lnTo>
                    <a:pt x="70" y="100"/>
                  </a:lnTo>
                  <a:lnTo>
                    <a:pt x="98" y="71"/>
                  </a:lnTo>
                  <a:lnTo>
                    <a:pt x="130" y="47"/>
                  </a:lnTo>
                  <a:lnTo>
                    <a:pt x="166" y="28"/>
                  </a:lnTo>
                  <a:lnTo>
                    <a:pt x="204" y="14"/>
                  </a:lnTo>
                  <a:lnTo>
                    <a:pt x="245" y="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" name="出自【趣你的PPT】(微信:qunideppt)：最优质的PPT资源库">
              <a:extLst>
                <a:ext uri="{FF2B5EF4-FFF2-40B4-BE49-F238E27FC236}">
                  <a16:creationId xmlns:a16="http://schemas.microsoft.com/office/drawing/2014/main" id="{A139E358-AF40-2ED4-814F-B29293C322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0075" y="3175"/>
              <a:ext cx="3876675" cy="5703888"/>
            </a:xfrm>
            <a:custGeom>
              <a:avLst/>
              <a:gdLst>
                <a:gd name="T0" fmla="*/ 1572 w 2442"/>
                <a:gd name="T1" fmla="*/ 1444 h 3593"/>
                <a:gd name="T2" fmla="*/ 1548 w 2442"/>
                <a:gd name="T3" fmla="*/ 1493 h 3593"/>
                <a:gd name="T4" fmla="*/ 1572 w 2442"/>
                <a:gd name="T5" fmla="*/ 1541 h 3593"/>
                <a:gd name="T6" fmla="*/ 1627 w 2442"/>
                <a:gd name="T7" fmla="*/ 1550 h 3593"/>
                <a:gd name="T8" fmla="*/ 1664 w 2442"/>
                <a:gd name="T9" fmla="*/ 1512 h 3593"/>
                <a:gd name="T10" fmla="*/ 1656 w 2442"/>
                <a:gd name="T11" fmla="*/ 1457 h 3593"/>
                <a:gd name="T12" fmla="*/ 1608 w 2442"/>
                <a:gd name="T13" fmla="*/ 1433 h 3593"/>
                <a:gd name="T14" fmla="*/ 1572 w 2442"/>
                <a:gd name="T15" fmla="*/ 1265 h 3593"/>
                <a:gd name="T16" fmla="*/ 1548 w 2442"/>
                <a:gd name="T17" fmla="*/ 1313 h 3593"/>
                <a:gd name="T18" fmla="*/ 1572 w 2442"/>
                <a:gd name="T19" fmla="*/ 1362 h 3593"/>
                <a:gd name="T20" fmla="*/ 1627 w 2442"/>
                <a:gd name="T21" fmla="*/ 1370 h 3593"/>
                <a:gd name="T22" fmla="*/ 1664 w 2442"/>
                <a:gd name="T23" fmla="*/ 1333 h 3593"/>
                <a:gd name="T24" fmla="*/ 1656 w 2442"/>
                <a:gd name="T25" fmla="*/ 1278 h 3593"/>
                <a:gd name="T26" fmla="*/ 1608 w 2442"/>
                <a:gd name="T27" fmla="*/ 1254 h 3593"/>
                <a:gd name="T28" fmla="*/ 2122 w 2442"/>
                <a:gd name="T29" fmla="*/ 1350 h 3593"/>
                <a:gd name="T30" fmla="*/ 36 w 2442"/>
                <a:gd name="T31" fmla="*/ 0 h 3593"/>
                <a:gd name="T32" fmla="*/ 67 w 2442"/>
                <a:gd name="T33" fmla="*/ 14 h 3593"/>
                <a:gd name="T34" fmla="*/ 540 w 2442"/>
                <a:gd name="T35" fmla="*/ 575 h 3593"/>
                <a:gd name="T36" fmla="*/ 608 w 2442"/>
                <a:gd name="T37" fmla="*/ 585 h 3593"/>
                <a:gd name="T38" fmla="*/ 673 w 2442"/>
                <a:gd name="T39" fmla="*/ 647 h 3593"/>
                <a:gd name="T40" fmla="*/ 1395 w 2442"/>
                <a:gd name="T41" fmla="*/ 845 h 3593"/>
                <a:gd name="T42" fmla="*/ 1445 w 2442"/>
                <a:gd name="T43" fmla="*/ 869 h 3593"/>
                <a:gd name="T44" fmla="*/ 1535 w 2442"/>
                <a:gd name="T45" fmla="*/ 873 h 3593"/>
                <a:gd name="T46" fmla="*/ 1546 w 2442"/>
                <a:gd name="T47" fmla="*/ 841 h 3593"/>
                <a:gd name="T48" fmla="*/ 1646 w 2442"/>
                <a:gd name="T49" fmla="*/ 832 h 3593"/>
                <a:gd name="T50" fmla="*/ 1676 w 2442"/>
                <a:gd name="T51" fmla="*/ 850 h 3593"/>
                <a:gd name="T52" fmla="*/ 1631 w 2442"/>
                <a:gd name="T53" fmla="*/ 1159 h 3593"/>
                <a:gd name="T54" fmla="*/ 1786 w 2442"/>
                <a:gd name="T55" fmla="*/ 851 h 3593"/>
                <a:gd name="T56" fmla="*/ 1845 w 2442"/>
                <a:gd name="T57" fmla="*/ 837 h 3593"/>
                <a:gd name="T58" fmla="*/ 1938 w 2442"/>
                <a:gd name="T59" fmla="*/ 844 h 3593"/>
                <a:gd name="T60" fmla="*/ 2029 w 2442"/>
                <a:gd name="T61" fmla="*/ 869 h 3593"/>
                <a:gd name="T62" fmla="*/ 2117 w 2442"/>
                <a:gd name="T63" fmla="*/ 936 h 3593"/>
                <a:gd name="T64" fmla="*/ 2199 w 2442"/>
                <a:gd name="T65" fmla="*/ 1026 h 3593"/>
                <a:gd name="T66" fmla="*/ 2424 w 2442"/>
                <a:gd name="T67" fmla="*/ 1288 h 3593"/>
                <a:gd name="T68" fmla="*/ 2442 w 2442"/>
                <a:gd name="T69" fmla="*/ 1337 h 3593"/>
                <a:gd name="T70" fmla="*/ 2420 w 2442"/>
                <a:gd name="T71" fmla="*/ 1396 h 3593"/>
                <a:gd name="T72" fmla="*/ 2370 w 2442"/>
                <a:gd name="T73" fmla="*/ 1494 h 3593"/>
                <a:gd name="T74" fmla="*/ 2312 w 2442"/>
                <a:gd name="T75" fmla="*/ 1611 h 3593"/>
                <a:gd name="T76" fmla="*/ 2255 w 2442"/>
                <a:gd name="T77" fmla="*/ 1724 h 3593"/>
                <a:gd name="T78" fmla="*/ 2212 w 2442"/>
                <a:gd name="T79" fmla="*/ 1817 h 3593"/>
                <a:gd name="T80" fmla="*/ 2168 w 2442"/>
                <a:gd name="T81" fmla="*/ 1873 h 3593"/>
                <a:gd name="T82" fmla="*/ 2108 w 2442"/>
                <a:gd name="T83" fmla="*/ 1895 h 3593"/>
                <a:gd name="T84" fmla="*/ 2046 w 2442"/>
                <a:gd name="T85" fmla="*/ 1887 h 3593"/>
                <a:gd name="T86" fmla="*/ 2009 w 2442"/>
                <a:gd name="T87" fmla="*/ 3460 h 3593"/>
                <a:gd name="T88" fmla="*/ 1986 w 2442"/>
                <a:gd name="T89" fmla="*/ 3534 h 3593"/>
                <a:gd name="T90" fmla="*/ 1927 w 2442"/>
                <a:gd name="T91" fmla="*/ 3582 h 3593"/>
                <a:gd name="T92" fmla="*/ 1814 w 2442"/>
                <a:gd name="T93" fmla="*/ 3593 h 3593"/>
                <a:gd name="T94" fmla="*/ 1739 w 2442"/>
                <a:gd name="T95" fmla="*/ 3570 h 3593"/>
                <a:gd name="T96" fmla="*/ 1691 w 2442"/>
                <a:gd name="T97" fmla="*/ 3511 h 3593"/>
                <a:gd name="T98" fmla="*/ 1680 w 2442"/>
                <a:gd name="T99" fmla="*/ 2276 h 3593"/>
                <a:gd name="T100" fmla="*/ 1542 w 2442"/>
                <a:gd name="T101" fmla="*/ 3486 h 3593"/>
                <a:gd name="T102" fmla="*/ 1506 w 2442"/>
                <a:gd name="T103" fmla="*/ 3553 h 3593"/>
                <a:gd name="T104" fmla="*/ 1438 w 2442"/>
                <a:gd name="T105" fmla="*/ 3589 h 3593"/>
                <a:gd name="T106" fmla="*/ 1323 w 2442"/>
                <a:gd name="T107" fmla="*/ 3589 h 3593"/>
                <a:gd name="T108" fmla="*/ 1256 w 2442"/>
                <a:gd name="T109" fmla="*/ 3553 h 3593"/>
                <a:gd name="T110" fmla="*/ 1220 w 2442"/>
                <a:gd name="T111" fmla="*/ 3486 h 3593"/>
                <a:gd name="T112" fmla="*/ 830 w 2442"/>
                <a:gd name="T113" fmla="*/ 1243 h 3593"/>
                <a:gd name="T114" fmla="*/ 780 w 2442"/>
                <a:gd name="T115" fmla="*/ 1237 h 3593"/>
                <a:gd name="T116" fmla="*/ 431 w 2442"/>
                <a:gd name="T117" fmla="*/ 770 h 3593"/>
                <a:gd name="T118" fmla="*/ 415 w 2442"/>
                <a:gd name="T119" fmla="*/ 699 h 3593"/>
                <a:gd name="T120" fmla="*/ 435 w 2442"/>
                <a:gd name="T121" fmla="*/ 639 h 3593"/>
                <a:gd name="T122" fmla="*/ 0 w 2442"/>
                <a:gd name="T123" fmla="*/ 35 h 3593"/>
                <a:gd name="T124" fmla="*/ 24 w 2442"/>
                <a:gd name="T125" fmla="*/ 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2" h="3593">
                  <a:moveTo>
                    <a:pt x="1608" y="1433"/>
                  </a:moveTo>
                  <a:lnTo>
                    <a:pt x="1589" y="1437"/>
                  </a:lnTo>
                  <a:lnTo>
                    <a:pt x="1572" y="1444"/>
                  </a:lnTo>
                  <a:lnTo>
                    <a:pt x="1559" y="1457"/>
                  </a:lnTo>
                  <a:lnTo>
                    <a:pt x="1552" y="1474"/>
                  </a:lnTo>
                  <a:lnTo>
                    <a:pt x="1548" y="1493"/>
                  </a:lnTo>
                  <a:lnTo>
                    <a:pt x="1552" y="1512"/>
                  </a:lnTo>
                  <a:lnTo>
                    <a:pt x="1559" y="1528"/>
                  </a:lnTo>
                  <a:lnTo>
                    <a:pt x="1572" y="1541"/>
                  </a:lnTo>
                  <a:lnTo>
                    <a:pt x="1589" y="1550"/>
                  </a:lnTo>
                  <a:lnTo>
                    <a:pt x="1608" y="1552"/>
                  </a:lnTo>
                  <a:lnTo>
                    <a:pt x="1627" y="1550"/>
                  </a:lnTo>
                  <a:lnTo>
                    <a:pt x="1643" y="1541"/>
                  </a:lnTo>
                  <a:lnTo>
                    <a:pt x="1656" y="1528"/>
                  </a:lnTo>
                  <a:lnTo>
                    <a:pt x="1664" y="1512"/>
                  </a:lnTo>
                  <a:lnTo>
                    <a:pt x="1667" y="1493"/>
                  </a:lnTo>
                  <a:lnTo>
                    <a:pt x="1665" y="1474"/>
                  </a:lnTo>
                  <a:lnTo>
                    <a:pt x="1656" y="1457"/>
                  </a:lnTo>
                  <a:lnTo>
                    <a:pt x="1643" y="1444"/>
                  </a:lnTo>
                  <a:lnTo>
                    <a:pt x="1627" y="1437"/>
                  </a:lnTo>
                  <a:lnTo>
                    <a:pt x="1608" y="1433"/>
                  </a:lnTo>
                  <a:close/>
                  <a:moveTo>
                    <a:pt x="1608" y="1254"/>
                  </a:moveTo>
                  <a:lnTo>
                    <a:pt x="1589" y="1257"/>
                  </a:lnTo>
                  <a:lnTo>
                    <a:pt x="1572" y="1265"/>
                  </a:lnTo>
                  <a:lnTo>
                    <a:pt x="1559" y="1278"/>
                  </a:lnTo>
                  <a:lnTo>
                    <a:pt x="1552" y="1295"/>
                  </a:lnTo>
                  <a:lnTo>
                    <a:pt x="1548" y="1313"/>
                  </a:lnTo>
                  <a:lnTo>
                    <a:pt x="1552" y="1333"/>
                  </a:lnTo>
                  <a:lnTo>
                    <a:pt x="1559" y="1349"/>
                  </a:lnTo>
                  <a:lnTo>
                    <a:pt x="1572" y="1362"/>
                  </a:lnTo>
                  <a:lnTo>
                    <a:pt x="1589" y="1370"/>
                  </a:lnTo>
                  <a:lnTo>
                    <a:pt x="1608" y="1373"/>
                  </a:lnTo>
                  <a:lnTo>
                    <a:pt x="1627" y="1370"/>
                  </a:lnTo>
                  <a:lnTo>
                    <a:pt x="1643" y="1362"/>
                  </a:lnTo>
                  <a:lnTo>
                    <a:pt x="1656" y="1349"/>
                  </a:lnTo>
                  <a:lnTo>
                    <a:pt x="1664" y="1333"/>
                  </a:lnTo>
                  <a:lnTo>
                    <a:pt x="1667" y="1313"/>
                  </a:lnTo>
                  <a:lnTo>
                    <a:pt x="1665" y="1295"/>
                  </a:lnTo>
                  <a:lnTo>
                    <a:pt x="1656" y="1278"/>
                  </a:lnTo>
                  <a:lnTo>
                    <a:pt x="1643" y="1265"/>
                  </a:lnTo>
                  <a:lnTo>
                    <a:pt x="1627" y="1257"/>
                  </a:lnTo>
                  <a:lnTo>
                    <a:pt x="1608" y="1254"/>
                  </a:lnTo>
                  <a:close/>
                  <a:moveTo>
                    <a:pt x="2011" y="1215"/>
                  </a:moveTo>
                  <a:lnTo>
                    <a:pt x="2011" y="1602"/>
                  </a:lnTo>
                  <a:lnTo>
                    <a:pt x="2122" y="1350"/>
                  </a:lnTo>
                  <a:lnTo>
                    <a:pt x="2069" y="1282"/>
                  </a:lnTo>
                  <a:lnTo>
                    <a:pt x="2011" y="1215"/>
                  </a:lnTo>
                  <a:close/>
                  <a:moveTo>
                    <a:pt x="36" y="0"/>
                  </a:moveTo>
                  <a:lnTo>
                    <a:pt x="47" y="1"/>
                  </a:lnTo>
                  <a:lnTo>
                    <a:pt x="58" y="7"/>
                  </a:lnTo>
                  <a:lnTo>
                    <a:pt x="67" y="14"/>
                  </a:lnTo>
                  <a:lnTo>
                    <a:pt x="494" y="590"/>
                  </a:lnTo>
                  <a:lnTo>
                    <a:pt x="517" y="581"/>
                  </a:lnTo>
                  <a:lnTo>
                    <a:pt x="540" y="575"/>
                  </a:lnTo>
                  <a:lnTo>
                    <a:pt x="562" y="574"/>
                  </a:lnTo>
                  <a:lnTo>
                    <a:pt x="585" y="577"/>
                  </a:lnTo>
                  <a:lnTo>
                    <a:pt x="608" y="585"/>
                  </a:lnTo>
                  <a:lnTo>
                    <a:pt x="630" y="599"/>
                  </a:lnTo>
                  <a:lnTo>
                    <a:pt x="651" y="620"/>
                  </a:lnTo>
                  <a:lnTo>
                    <a:pt x="673" y="647"/>
                  </a:lnTo>
                  <a:lnTo>
                    <a:pt x="875" y="932"/>
                  </a:lnTo>
                  <a:lnTo>
                    <a:pt x="1376" y="845"/>
                  </a:lnTo>
                  <a:lnTo>
                    <a:pt x="1395" y="845"/>
                  </a:lnTo>
                  <a:lnTo>
                    <a:pt x="1414" y="849"/>
                  </a:lnTo>
                  <a:lnTo>
                    <a:pt x="1430" y="857"/>
                  </a:lnTo>
                  <a:lnTo>
                    <a:pt x="1445" y="869"/>
                  </a:lnTo>
                  <a:lnTo>
                    <a:pt x="1457" y="885"/>
                  </a:lnTo>
                  <a:lnTo>
                    <a:pt x="1584" y="1159"/>
                  </a:lnTo>
                  <a:lnTo>
                    <a:pt x="1535" y="873"/>
                  </a:lnTo>
                  <a:lnTo>
                    <a:pt x="1534" y="861"/>
                  </a:lnTo>
                  <a:lnTo>
                    <a:pt x="1538" y="850"/>
                  </a:lnTo>
                  <a:lnTo>
                    <a:pt x="1546" y="841"/>
                  </a:lnTo>
                  <a:lnTo>
                    <a:pt x="1556" y="834"/>
                  </a:lnTo>
                  <a:lnTo>
                    <a:pt x="1568" y="832"/>
                  </a:lnTo>
                  <a:lnTo>
                    <a:pt x="1646" y="832"/>
                  </a:lnTo>
                  <a:lnTo>
                    <a:pt x="1658" y="834"/>
                  </a:lnTo>
                  <a:lnTo>
                    <a:pt x="1668" y="841"/>
                  </a:lnTo>
                  <a:lnTo>
                    <a:pt x="1676" y="850"/>
                  </a:lnTo>
                  <a:lnTo>
                    <a:pt x="1680" y="861"/>
                  </a:lnTo>
                  <a:lnTo>
                    <a:pt x="1680" y="873"/>
                  </a:lnTo>
                  <a:lnTo>
                    <a:pt x="1631" y="1159"/>
                  </a:lnTo>
                  <a:lnTo>
                    <a:pt x="1760" y="881"/>
                  </a:lnTo>
                  <a:lnTo>
                    <a:pt x="1771" y="864"/>
                  </a:lnTo>
                  <a:lnTo>
                    <a:pt x="1786" y="851"/>
                  </a:lnTo>
                  <a:lnTo>
                    <a:pt x="1805" y="841"/>
                  </a:lnTo>
                  <a:lnTo>
                    <a:pt x="1824" y="838"/>
                  </a:lnTo>
                  <a:lnTo>
                    <a:pt x="1845" y="837"/>
                  </a:lnTo>
                  <a:lnTo>
                    <a:pt x="1872" y="838"/>
                  </a:lnTo>
                  <a:lnTo>
                    <a:pt x="1903" y="840"/>
                  </a:lnTo>
                  <a:lnTo>
                    <a:pt x="1938" y="844"/>
                  </a:lnTo>
                  <a:lnTo>
                    <a:pt x="1977" y="851"/>
                  </a:lnTo>
                  <a:lnTo>
                    <a:pt x="2004" y="858"/>
                  </a:lnTo>
                  <a:lnTo>
                    <a:pt x="2029" y="869"/>
                  </a:lnTo>
                  <a:lnTo>
                    <a:pt x="2054" y="884"/>
                  </a:lnTo>
                  <a:lnTo>
                    <a:pt x="2086" y="908"/>
                  </a:lnTo>
                  <a:lnTo>
                    <a:pt x="2117" y="936"/>
                  </a:lnTo>
                  <a:lnTo>
                    <a:pt x="2145" y="965"/>
                  </a:lnTo>
                  <a:lnTo>
                    <a:pt x="2172" y="996"/>
                  </a:lnTo>
                  <a:lnTo>
                    <a:pt x="2199" y="1026"/>
                  </a:lnTo>
                  <a:lnTo>
                    <a:pt x="2224" y="1056"/>
                  </a:lnTo>
                  <a:lnTo>
                    <a:pt x="2325" y="1170"/>
                  </a:lnTo>
                  <a:lnTo>
                    <a:pt x="2424" y="1288"/>
                  </a:lnTo>
                  <a:lnTo>
                    <a:pt x="2434" y="1302"/>
                  </a:lnTo>
                  <a:lnTo>
                    <a:pt x="2440" y="1320"/>
                  </a:lnTo>
                  <a:lnTo>
                    <a:pt x="2442" y="1337"/>
                  </a:lnTo>
                  <a:lnTo>
                    <a:pt x="2440" y="1355"/>
                  </a:lnTo>
                  <a:lnTo>
                    <a:pt x="2433" y="1371"/>
                  </a:lnTo>
                  <a:lnTo>
                    <a:pt x="2420" y="1396"/>
                  </a:lnTo>
                  <a:lnTo>
                    <a:pt x="2405" y="1426"/>
                  </a:lnTo>
                  <a:lnTo>
                    <a:pt x="2388" y="1459"/>
                  </a:lnTo>
                  <a:lnTo>
                    <a:pt x="2370" y="1494"/>
                  </a:lnTo>
                  <a:lnTo>
                    <a:pt x="2351" y="1532"/>
                  </a:lnTo>
                  <a:lnTo>
                    <a:pt x="2332" y="1572"/>
                  </a:lnTo>
                  <a:lnTo>
                    <a:pt x="2312" y="1611"/>
                  </a:lnTo>
                  <a:lnTo>
                    <a:pt x="2292" y="1650"/>
                  </a:lnTo>
                  <a:lnTo>
                    <a:pt x="2273" y="1688"/>
                  </a:lnTo>
                  <a:lnTo>
                    <a:pt x="2255" y="1724"/>
                  </a:lnTo>
                  <a:lnTo>
                    <a:pt x="2239" y="1759"/>
                  </a:lnTo>
                  <a:lnTo>
                    <a:pt x="2225" y="1790"/>
                  </a:lnTo>
                  <a:lnTo>
                    <a:pt x="2212" y="1817"/>
                  </a:lnTo>
                  <a:lnTo>
                    <a:pt x="2200" y="1840"/>
                  </a:lnTo>
                  <a:lnTo>
                    <a:pt x="2184" y="1859"/>
                  </a:lnTo>
                  <a:lnTo>
                    <a:pt x="2168" y="1873"/>
                  </a:lnTo>
                  <a:lnTo>
                    <a:pt x="2149" y="1884"/>
                  </a:lnTo>
                  <a:lnTo>
                    <a:pt x="2129" y="1891"/>
                  </a:lnTo>
                  <a:lnTo>
                    <a:pt x="2108" y="1895"/>
                  </a:lnTo>
                  <a:lnTo>
                    <a:pt x="2087" y="1896"/>
                  </a:lnTo>
                  <a:lnTo>
                    <a:pt x="2066" y="1892"/>
                  </a:lnTo>
                  <a:lnTo>
                    <a:pt x="2046" y="1887"/>
                  </a:lnTo>
                  <a:lnTo>
                    <a:pt x="2026" y="1879"/>
                  </a:lnTo>
                  <a:lnTo>
                    <a:pt x="2008" y="1868"/>
                  </a:lnTo>
                  <a:lnTo>
                    <a:pt x="2009" y="3460"/>
                  </a:lnTo>
                  <a:lnTo>
                    <a:pt x="2005" y="3486"/>
                  </a:lnTo>
                  <a:lnTo>
                    <a:pt x="1998" y="3511"/>
                  </a:lnTo>
                  <a:lnTo>
                    <a:pt x="1986" y="3534"/>
                  </a:lnTo>
                  <a:lnTo>
                    <a:pt x="1969" y="3553"/>
                  </a:lnTo>
                  <a:lnTo>
                    <a:pt x="1950" y="3570"/>
                  </a:lnTo>
                  <a:lnTo>
                    <a:pt x="1927" y="3582"/>
                  </a:lnTo>
                  <a:lnTo>
                    <a:pt x="1902" y="3589"/>
                  </a:lnTo>
                  <a:lnTo>
                    <a:pt x="1876" y="3593"/>
                  </a:lnTo>
                  <a:lnTo>
                    <a:pt x="1814" y="3593"/>
                  </a:lnTo>
                  <a:lnTo>
                    <a:pt x="1787" y="3589"/>
                  </a:lnTo>
                  <a:lnTo>
                    <a:pt x="1762" y="3582"/>
                  </a:lnTo>
                  <a:lnTo>
                    <a:pt x="1739" y="3570"/>
                  </a:lnTo>
                  <a:lnTo>
                    <a:pt x="1720" y="3553"/>
                  </a:lnTo>
                  <a:lnTo>
                    <a:pt x="1703" y="3534"/>
                  </a:lnTo>
                  <a:lnTo>
                    <a:pt x="1691" y="3511"/>
                  </a:lnTo>
                  <a:lnTo>
                    <a:pt x="1684" y="3486"/>
                  </a:lnTo>
                  <a:lnTo>
                    <a:pt x="1680" y="3460"/>
                  </a:lnTo>
                  <a:lnTo>
                    <a:pt x="1680" y="2276"/>
                  </a:lnTo>
                  <a:lnTo>
                    <a:pt x="1544" y="2276"/>
                  </a:lnTo>
                  <a:lnTo>
                    <a:pt x="1544" y="3460"/>
                  </a:lnTo>
                  <a:lnTo>
                    <a:pt x="1542" y="3486"/>
                  </a:lnTo>
                  <a:lnTo>
                    <a:pt x="1534" y="3511"/>
                  </a:lnTo>
                  <a:lnTo>
                    <a:pt x="1521" y="3534"/>
                  </a:lnTo>
                  <a:lnTo>
                    <a:pt x="1506" y="3553"/>
                  </a:lnTo>
                  <a:lnTo>
                    <a:pt x="1485" y="3570"/>
                  </a:lnTo>
                  <a:lnTo>
                    <a:pt x="1463" y="3582"/>
                  </a:lnTo>
                  <a:lnTo>
                    <a:pt x="1438" y="3589"/>
                  </a:lnTo>
                  <a:lnTo>
                    <a:pt x="1411" y="3593"/>
                  </a:lnTo>
                  <a:lnTo>
                    <a:pt x="1350" y="3593"/>
                  </a:lnTo>
                  <a:lnTo>
                    <a:pt x="1323" y="3589"/>
                  </a:lnTo>
                  <a:lnTo>
                    <a:pt x="1298" y="3582"/>
                  </a:lnTo>
                  <a:lnTo>
                    <a:pt x="1275" y="3570"/>
                  </a:lnTo>
                  <a:lnTo>
                    <a:pt x="1256" y="3553"/>
                  </a:lnTo>
                  <a:lnTo>
                    <a:pt x="1239" y="3534"/>
                  </a:lnTo>
                  <a:lnTo>
                    <a:pt x="1227" y="3511"/>
                  </a:lnTo>
                  <a:lnTo>
                    <a:pt x="1220" y="3486"/>
                  </a:lnTo>
                  <a:lnTo>
                    <a:pt x="1217" y="3460"/>
                  </a:lnTo>
                  <a:lnTo>
                    <a:pt x="1217" y="1164"/>
                  </a:lnTo>
                  <a:lnTo>
                    <a:pt x="830" y="1243"/>
                  </a:lnTo>
                  <a:lnTo>
                    <a:pt x="813" y="1246"/>
                  </a:lnTo>
                  <a:lnTo>
                    <a:pt x="795" y="1243"/>
                  </a:lnTo>
                  <a:lnTo>
                    <a:pt x="780" y="1237"/>
                  </a:lnTo>
                  <a:lnTo>
                    <a:pt x="766" y="1227"/>
                  </a:lnTo>
                  <a:lnTo>
                    <a:pt x="754" y="1214"/>
                  </a:lnTo>
                  <a:lnTo>
                    <a:pt x="431" y="770"/>
                  </a:lnTo>
                  <a:lnTo>
                    <a:pt x="420" y="745"/>
                  </a:lnTo>
                  <a:lnTo>
                    <a:pt x="415" y="722"/>
                  </a:lnTo>
                  <a:lnTo>
                    <a:pt x="415" y="699"/>
                  </a:lnTo>
                  <a:lnTo>
                    <a:pt x="418" y="677"/>
                  </a:lnTo>
                  <a:lnTo>
                    <a:pt x="426" y="658"/>
                  </a:lnTo>
                  <a:lnTo>
                    <a:pt x="435" y="639"/>
                  </a:lnTo>
                  <a:lnTo>
                    <a:pt x="9" y="63"/>
                  </a:lnTo>
                  <a:lnTo>
                    <a:pt x="1" y="49"/>
                  </a:lnTo>
                  <a:lnTo>
                    <a:pt x="0" y="35"/>
                  </a:lnTo>
                  <a:lnTo>
                    <a:pt x="4" y="21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216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出自【趣你的PPT】(微信:qunideppt)：最优质的PPT资源库" descr="D:\51PPT模板网\51pptmoban.com\图片.jpg">
            <a:extLst>
              <a:ext uri="{FF2B5EF4-FFF2-40B4-BE49-F238E27FC236}">
                <a16:creationId xmlns:a16="http://schemas.microsoft.com/office/drawing/2014/main" id="{9D6EDD5A-F188-49F0-08E9-6D442FD37AC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449104" y="4190073"/>
            <a:ext cx="579680" cy="844479"/>
          </a:xfrm>
          <a:custGeom>
            <a:avLst/>
            <a:gdLst>
              <a:gd name="T0" fmla="*/ 1648 w 2269"/>
              <a:gd name="T1" fmla="*/ 1010 h 3307"/>
              <a:gd name="T2" fmla="*/ 1389 w 2269"/>
              <a:gd name="T3" fmla="*/ 1313 h 3307"/>
              <a:gd name="T4" fmla="*/ 1188 w 2269"/>
              <a:gd name="T5" fmla="*/ 1501 h 3307"/>
              <a:gd name="T6" fmla="*/ 1126 w 2269"/>
              <a:gd name="T7" fmla="*/ 1537 h 3307"/>
              <a:gd name="T8" fmla="*/ 990 w 2269"/>
              <a:gd name="T9" fmla="*/ 1419 h 3307"/>
              <a:gd name="T10" fmla="*/ 1028 w 2269"/>
              <a:gd name="T11" fmla="*/ 1206 h 3307"/>
              <a:gd name="T12" fmla="*/ 1611 w 2269"/>
              <a:gd name="T13" fmla="*/ 916 h 3307"/>
              <a:gd name="T14" fmla="*/ 269 w 2269"/>
              <a:gd name="T15" fmla="*/ 563 h 3307"/>
              <a:gd name="T16" fmla="*/ 462 w 2269"/>
              <a:gd name="T17" fmla="*/ 1134 h 3307"/>
              <a:gd name="T18" fmla="*/ 803 w 2269"/>
              <a:gd name="T19" fmla="*/ 1510 h 3307"/>
              <a:gd name="T20" fmla="*/ 974 w 2269"/>
              <a:gd name="T21" fmla="*/ 1653 h 3307"/>
              <a:gd name="T22" fmla="*/ 803 w 2269"/>
              <a:gd name="T23" fmla="*/ 1797 h 3307"/>
              <a:gd name="T24" fmla="*/ 462 w 2269"/>
              <a:gd name="T25" fmla="*/ 2172 h 3307"/>
              <a:gd name="T26" fmla="*/ 269 w 2269"/>
              <a:gd name="T27" fmla="*/ 2744 h 3307"/>
              <a:gd name="T28" fmla="*/ 411 w 2269"/>
              <a:gd name="T29" fmla="*/ 2757 h 3307"/>
              <a:gd name="T30" fmla="*/ 636 w 2269"/>
              <a:gd name="T31" fmla="*/ 2437 h 3307"/>
              <a:gd name="T32" fmla="*/ 902 w 2269"/>
              <a:gd name="T33" fmla="*/ 2188 h 3307"/>
              <a:gd name="T34" fmla="*/ 1097 w 2269"/>
              <a:gd name="T35" fmla="*/ 2041 h 3307"/>
              <a:gd name="T36" fmla="*/ 1156 w 2269"/>
              <a:gd name="T37" fmla="*/ 2031 h 3307"/>
              <a:gd name="T38" fmla="*/ 1332 w 2269"/>
              <a:gd name="T39" fmla="*/ 2159 h 3307"/>
              <a:gd name="T40" fmla="*/ 1595 w 2269"/>
              <a:gd name="T41" fmla="*/ 2396 h 3307"/>
              <a:gd name="T42" fmla="*/ 1832 w 2269"/>
              <a:gd name="T43" fmla="*/ 2708 h 3307"/>
              <a:gd name="T44" fmla="*/ 2012 w 2269"/>
              <a:gd name="T45" fmla="*/ 2837 h 3307"/>
              <a:gd name="T46" fmla="*/ 1844 w 2269"/>
              <a:gd name="T47" fmla="*/ 2244 h 3307"/>
              <a:gd name="T48" fmla="*/ 1521 w 2269"/>
              <a:gd name="T49" fmla="*/ 1835 h 3307"/>
              <a:gd name="T50" fmla="*/ 1297 w 2269"/>
              <a:gd name="T51" fmla="*/ 1675 h 3307"/>
              <a:gd name="T52" fmla="*/ 1407 w 2269"/>
              <a:gd name="T53" fmla="*/ 1543 h 3307"/>
              <a:gd name="T54" fmla="*/ 1766 w 2269"/>
              <a:gd name="T55" fmla="*/ 1202 h 3307"/>
              <a:gd name="T56" fmla="*/ 1982 w 2269"/>
              <a:gd name="T57" fmla="*/ 653 h 3307"/>
              <a:gd name="T58" fmla="*/ 1724 w 2269"/>
              <a:gd name="T59" fmla="*/ 429 h 3307"/>
              <a:gd name="T60" fmla="*/ 1028 w 2269"/>
              <a:gd name="T61" fmla="*/ 462 h 3307"/>
              <a:gd name="T62" fmla="*/ 385 w 2269"/>
              <a:gd name="T63" fmla="*/ 405 h 3307"/>
              <a:gd name="T64" fmla="*/ 1407 w 2269"/>
              <a:gd name="T65" fmla="*/ 6 h 3307"/>
              <a:gd name="T66" fmla="*/ 1937 w 2269"/>
              <a:gd name="T67" fmla="*/ 68 h 3307"/>
              <a:gd name="T68" fmla="*/ 2236 w 2269"/>
              <a:gd name="T69" fmla="*/ 175 h 3307"/>
              <a:gd name="T70" fmla="*/ 2210 w 2269"/>
              <a:gd name="T71" fmla="*/ 305 h 3307"/>
              <a:gd name="T72" fmla="*/ 2075 w 2269"/>
              <a:gd name="T73" fmla="*/ 906 h 3307"/>
              <a:gd name="T74" fmla="*/ 1787 w 2269"/>
              <a:gd name="T75" fmla="*/ 1445 h 3307"/>
              <a:gd name="T76" fmla="*/ 1734 w 2269"/>
              <a:gd name="T77" fmla="*/ 1802 h 3307"/>
              <a:gd name="T78" fmla="*/ 2044 w 2269"/>
              <a:gd name="T79" fmla="*/ 2313 h 3307"/>
              <a:gd name="T80" fmla="*/ 2178 w 2269"/>
              <a:gd name="T81" fmla="*/ 2985 h 3307"/>
              <a:gd name="T82" fmla="*/ 2254 w 2269"/>
              <a:gd name="T83" fmla="*/ 3113 h 3307"/>
              <a:gd name="T84" fmla="*/ 1995 w 2269"/>
              <a:gd name="T85" fmla="*/ 3226 h 3307"/>
              <a:gd name="T86" fmla="*/ 1492 w 2269"/>
              <a:gd name="T87" fmla="*/ 3295 h 3307"/>
              <a:gd name="T88" fmla="*/ 862 w 2269"/>
              <a:gd name="T89" fmla="*/ 3300 h 3307"/>
              <a:gd name="T90" fmla="*/ 332 w 2269"/>
              <a:gd name="T91" fmla="*/ 3239 h 3307"/>
              <a:gd name="T92" fmla="*/ 33 w 2269"/>
              <a:gd name="T93" fmla="*/ 3131 h 3307"/>
              <a:gd name="T94" fmla="*/ 59 w 2269"/>
              <a:gd name="T95" fmla="*/ 3002 h 3307"/>
              <a:gd name="T96" fmla="*/ 194 w 2269"/>
              <a:gd name="T97" fmla="*/ 2400 h 3307"/>
              <a:gd name="T98" fmla="*/ 481 w 2269"/>
              <a:gd name="T99" fmla="*/ 1862 h 3307"/>
              <a:gd name="T100" fmla="*/ 535 w 2269"/>
              <a:gd name="T101" fmla="*/ 1505 h 3307"/>
              <a:gd name="T102" fmla="*/ 225 w 2269"/>
              <a:gd name="T103" fmla="*/ 994 h 3307"/>
              <a:gd name="T104" fmla="*/ 90 w 2269"/>
              <a:gd name="T105" fmla="*/ 323 h 3307"/>
              <a:gd name="T106" fmla="*/ 15 w 2269"/>
              <a:gd name="T107" fmla="*/ 194 h 3307"/>
              <a:gd name="T108" fmla="*/ 274 w 2269"/>
              <a:gd name="T109" fmla="*/ 80 h 3307"/>
              <a:gd name="T110" fmla="*/ 777 w 2269"/>
              <a:gd name="T111" fmla="*/ 12 h 3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9" h="3307">
                <a:moveTo>
                  <a:pt x="1838" y="688"/>
                </a:moveTo>
                <a:lnTo>
                  <a:pt x="1811" y="744"/>
                </a:lnTo>
                <a:lnTo>
                  <a:pt x="1782" y="799"/>
                </a:lnTo>
                <a:lnTo>
                  <a:pt x="1751" y="855"/>
                </a:lnTo>
                <a:lnTo>
                  <a:pt x="1718" y="908"/>
                </a:lnTo>
                <a:lnTo>
                  <a:pt x="1683" y="960"/>
                </a:lnTo>
                <a:lnTo>
                  <a:pt x="1648" y="1010"/>
                </a:lnTo>
                <a:lnTo>
                  <a:pt x="1612" y="1059"/>
                </a:lnTo>
                <a:lnTo>
                  <a:pt x="1574" y="1106"/>
                </a:lnTo>
                <a:lnTo>
                  <a:pt x="1536" y="1151"/>
                </a:lnTo>
                <a:lnTo>
                  <a:pt x="1499" y="1195"/>
                </a:lnTo>
                <a:lnTo>
                  <a:pt x="1462" y="1237"/>
                </a:lnTo>
                <a:lnTo>
                  <a:pt x="1425" y="1275"/>
                </a:lnTo>
                <a:lnTo>
                  <a:pt x="1389" y="1313"/>
                </a:lnTo>
                <a:lnTo>
                  <a:pt x="1355" y="1347"/>
                </a:lnTo>
                <a:lnTo>
                  <a:pt x="1321" y="1380"/>
                </a:lnTo>
                <a:lnTo>
                  <a:pt x="1290" y="1410"/>
                </a:lnTo>
                <a:lnTo>
                  <a:pt x="1260" y="1437"/>
                </a:lnTo>
                <a:lnTo>
                  <a:pt x="1234" y="1461"/>
                </a:lnTo>
                <a:lnTo>
                  <a:pt x="1209" y="1482"/>
                </a:lnTo>
                <a:lnTo>
                  <a:pt x="1188" y="1501"/>
                </a:lnTo>
                <a:lnTo>
                  <a:pt x="1170" y="1516"/>
                </a:lnTo>
                <a:lnTo>
                  <a:pt x="1155" y="1528"/>
                </a:lnTo>
                <a:lnTo>
                  <a:pt x="1143" y="1537"/>
                </a:lnTo>
                <a:lnTo>
                  <a:pt x="1137" y="1543"/>
                </a:lnTo>
                <a:lnTo>
                  <a:pt x="1134" y="1545"/>
                </a:lnTo>
                <a:lnTo>
                  <a:pt x="1132" y="1543"/>
                </a:lnTo>
                <a:lnTo>
                  <a:pt x="1126" y="1537"/>
                </a:lnTo>
                <a:lnTo>
                  <a:pt x="1116" y="1529"/>
                </a:lnTo>
                <a:lnTo>
                  <a:pt x="1103" y="1519"/>
                </a:lnTo>
                <a:lnTo>
                  <a:pt x="1085" y="1504"/>
                </a:lnTo>
                <a:lnTo>
                  <a:pt x="1065" y="1487"/>
                </a:lnTo>
                <a:lnTo>
                  <a:pt x="1043" y="1467"/>
                </a:lnTo>
                <a:lnTo>
                  <a:pt x="1017" y="1444"/>
                </a:lnTo>
                <a:lnTo>
                  <a:pt x="990" y="1419"/>
                </a:lnTo>
                <a:lnTo>
                  <a:pt x="960" y="1391"/>
                </a:lnTo>
                <a:lnTo>
                  <a:pt x="929" y="1362"/>
                </a:lnTo>
                <a:lnTo>
                  <a:pt x="896" y="1330"/>
                </a:lnTo>
                <a:lnTo>
                  <a:pt x="862" y="1295"/>
                </a:lnTo>
                <a:lnTo>
                  <a:pt x="827" y="1258"/>
                </a:lnTo>
                <a:lnTo>
                  <a:pt x="929" y="1235"/>
                </a:lnTo>
                <a:lnTo>
                  <a:pt x="1028" y="1206"/>
                </a:lnTo>
                <a:lnTo>
                  <a:pt x="1123" y="1175"/>
                </a:lnTo>
                <a:lnTo>
                  <a:pt x="1214" y="1141"/>
                </a:lnTo>
                <a:lnTo>
                  <a:pt x="1303" y="1102"/>
                </a:lnTo>
                <a:lnTo>
                  <a:pt x="1386" y="1060"/>
                </a:lnTo>
                <a:lnTo>
                  <a:pt x="1466" y="1016"/>
                </a:lnTo>
                <a:lnTo>
                  <a:pt x="1540" y="967"/>
                </a:lnTo>
                <a:lnTo>
                  <a:pt x="1611" y="916"/>
                </a:lnTo>
                <a:lnTo>
                  <a:pt x="1676" y="863"/>
                </a:lnTo>
                <a:lnTo>
                  <a:pt x="1735" y="807"/>
                </a:lnTo>
                <a:lnTo>
                  <a:pt x="1790" y="748"/>
                </a:lnTo>
                <a:lnTo>
                  <a:pt x="1838" y="688"/>
                </a:lnTo>
                <a:close/>
                <a:moveTo>
                  <a:pt x="247" y="376"/>
                </a:moveTo>
                <a:lnTo>
                  <a:pt x="257" y="470"/>
                </a:lnTo>
                <a:lnTo>
                  <a:pt x="269" y="563"/>
                </a:lnTo>
                <a:lnTo>
                  <a:pt x="286" y="653"/>
                </a:lnTo>
                <a:lnTo>
                  <a:pt x="307" y="741"/>
                </a:lnTo>
                <a:lnTo>
                  <a:pt x="331" y="827"/>
                </a:lnTo>
                <a:lnTo>
                  <a:pt x="359" y="908"/>
                </a:lnTo>
                <a:lnTo>
                  <a:pt x="391" y="987"/>
                </a:lnTo>
                <a:lnTo>
                  <a:pt x="425" y="1062"/>
                </a:lnTo>
                <a:lnTo>
                  <a:pt x="462" y="1134"/>
                </a:lnTo>
                <a:lnTo>
                  <a:pt x="503" y="1202"/>
                </a:lnTo>
                <a:lnTo>
                  <a:pt x="546" y="1265"/>
                </a:lnTo>
                <a:lnTo>
                  <a:pt x="593" y="1324"/>
                </a:lnTo>
                <a:lnTo>
                  <a:pt x="642" y="1379"/>
                </a:lnTo>
                <a:lnTo>
                  <a:pt x="693" y="1428"/>
                </a:lnTo>
                <a:lnTo>
                  <a:pt x="748" y="1472"/>
                </a:lnTo>
                <a:lnTo>
                  <a:pt x="803" y="1510"/>
                </a:lnTo>
                <a:lnTo>
                  <a:pt x="862" y="1543"/>
                </a:lnTo>
                <a:lnTo>
                  <a:pt x="921" y="1569"/>
                </a:lnTo>
                <a:lnTo>
                  <a:pt x="940" y="1579"/>
                </a:lnTo>
                <a:lnTo>
                  <a:pt x="953" y="1593"/>
                </a:lnTo>
                <a:lnTo>
                  <a:pt x="965" y="1610"/>
                </a:lnTo>
                <a:lnTo>
                  <a:pt x="971" y="1631"/>
                </a:lnTo>
                <a:lnTo>
                  <a:pt x="974" y="1653"/>
                </a:lnTo>
                <a:lnTo>
                  <a:pt x="971" y="1675"/>
                </a:lnTo>
                <a:lnTo>
                  <a:pt x="965" y="1696"/>
                </a:lnTo>
                <a:lnTo>
                  <a:pt x="953" y="1714"/>
                </a:lnTo>
                <a:lnTo>
                  <a:pt x="940" y="1728"/>
                </a:lnTo>
                <a:lnTo>
                  <a:pt x="921" y="1738"/>
                </a:lnTo>
                <a:lnTo>
                  <a:pt x="862" y="1765"/>
                </a:lnTo>
                <a:lnTo>
                  <a:pt x="803" y="1797"/>
                </a:lnTo>
                <a:lnTo>
                  <a:pt x="748" y="1835"/>
                </a:lnTo>
                <a:lnTo>
                  <a:pt x="693" y="1880"/>
                </a:lnTo>
                <a:lnTo>
                  <a:pt x="642" y="1929"/>
                </a:lnTo>
                <a:lnTo>
                  <a:pt x="593" y="1982"/>
                </a:lnTo>
                <a:lnTo>
                  <a:pt x="546" y="2041"/>
                </a:lnTo>
                <a:lnTo>
                  <a:pt x="503" y="2105"/>
                </a:lnTo>
                <a:lnTo>
                  <a:pt x="462" y="2172"/>
                </a:lnTo>
                <a:lnTo>
                  <a:pt x="425" y="2244"/>
                </a:lnTo>
                <a:lnTo>
                  <a:pt x="391" y="2319"/>
                </a:lnTo>
                <a:lnTo>
                  <a:pt x="359" y="2398"/>
                </a:lnTo>
                <a:lnTo>
                  <a:pt x="331" y="2481"/>
                </a:lnTo>
                <a:lnTo>
                  <a:pt x="307" y="2565"/>
                </a:lnTo>
                <a:lnTo>
                  <a:pt x="286" y="2653"/>
                </a:lnTo>
                <a:lnTo>
                  <a:pt x="269" y="2744"/>
                </a:lnTo>
                <a:lnTo>
                  <a:pt x="257" y="2837"/>
                </a:lnTo>
                <a:lnTo>
                  <a:pt x="247" y="2932"/>
                </a:lnTo>
                <a:lnTo>
                  <a:pt x="299" y="2918"/>
                </a:lnTo>
                <a:lnTo>
                  <a:pt x="356" y="2907"/>
                </a:lnTo>
                <a:lnTo>
                  <a:pt x="371" y="2856"/>
                </a:lnTo>
                <a:lnTo>
                  <a:pt x="389" y="2806"/>
                </a:lnTo>
                <a:lnTo>
                  <a:pt x="411" y="2757"/>
                </a:lnTo>
                <a:lnTo>
                  <a:pt x="437" y="2708"/>
                </a:lnTo>
                <a:lnTo>
                  <a:pt x="464" y="2660"/>
                </a:lnTo>
                <a:lnTo>
                  <a:pt x="495" y="2613"/>
                </a:lnTo>
                <a:lnTo>
                  <a:pt x="528" y="2567"/>
                </a:lnTo>
                <a:lnTo>
                  <a:pt x="562" y="2523"/>
                </a:lnTo>
                <a:lnTo>
                  <a:pt x="599" y="2480"/>
                </a:lnTo>
                <a:lnTo>
                  <a:pt x="636" y="2437"/>
                </a:lnTo>
                <a:lnTo>
                  <a:pt x="674" y="2396"/>
                </a:lnTo>
                <a:lnTo>
                  <a:pt x="713" y="2358"/>
                </a:lnTo>
                <a:lnTo>
                  <a:pt x="751" y="2320"/>
                </a:lnTo>
                <a:lnTo>
                  <a:pt x="790" y="2285"/>
                </a:lnTo>
                <a:lnTo>
                  <a:pt x="829" y="2250"/>
                </a:lnTo>
                <a:lnTo>
                  <a:pt x="866" y="2218"/>
                </a:lnTo>
                <a:lnTo>
                  <a:pt x="902" y="2188"/>
                </a:lnTo>
                <a:lnTo>
                  <a:pt x="937" y="2159"/>
                </a:lnTo>
                <a:lnTo>
                  <a:pt x="970" y="2134"/>
                </a:lnTo>
                <a:lnTo>
                  <a:pt x="1001" y="2110"/>
                </a:lnTo>
                <a:lnTo>
                  <a:pt x="1030" y="2089"/>
                </a:lnTo>
                <a:lnTo>
                  <a:pt x="1056" y="2071"/>
                </a:lnTo>
                <a:lnTo>
                  <a:pt x="1078" y="2055"/>
                </a:lnTo>
                <a:lnTo>
                  <a:pt x="1097" y="2041"/>
                </a:lnTo>
                <a:lnTo>
                  <a:pt x="1113" y="2031"/>
                </a:lnTo>
                <a:lnTo>
                  <a:pt x="1125" y="2024"/>
                </a:lnTo>
                <a:lnTo>
                  <a:pt x="1132" y="2018"/>
                </a:lnTo>
                <a:lnTo>
                  <a:pt x="1134" y="2017"/>
                </a:lnTo>
                <a:lnTo>
                  <a:pt x="1137" y="2018"/>
                </a:lnTo>
                <a:lnTo>
                  <a:pt x="1144" y="2024"/>
                </a:lnTo>
                <a:lnTo>
                  <a:pt x="1156" y="2031"/>
                </a:lnTo>
                <a:lnTo>
                  <a:pt x="1172" y="2041"/>
                </a:lnTo>
                <a:lnTo>
                  <a:pt x="1191" y="2055"/>
                </a:lnTo>
                <a:lnTo>
                  <a:pt x="1213" y="2071"/>
                </a:lnTo>
                <a:lnTo>
                  <a:pt x="1239" y="2089"/>
                </a:lnTo>
                <a:lnTo>
                  <a:pt x="1268" y="2110"/>
                </a:lnTo>
                <a:lnTo>
                  <a:pt x="1299" y="2134"/>
                </a:lnTo>
                <a:lnTo>
                  <a:pt x="1332" y="2159"/>
                </a:lnTo>
                <a:lnTo>
                  <a:pt x="1367" y="2188"/>
                </a:lnTo>
                <a:lnTo>
                  <a:pt x="1403" y="2218"/>
                </a:lnTo>
                <a:lnTo>
                  <a:pt x="1441" y="2250"/>
                </a:lnTo>
                <a:lnTo>
                  <a:pt x="1479" y="2285"/>
                </a:lnTo>
                <a:lnTo>
                  <a:pt x="1518" y="2320"/>
                </a:lnTo>
                <a:lnTo>
                  <a:pt x="1556" y="2358"/>
                </a:lnTo>
                <a:lnTo>
                  <a:pt x="1595" y="2396"/>
                </a:lnTo>
                <a:lnTo>
                  <a:pt x="1633" y="2437"/>
                </a:lnTo>
                <a:lnTo>
                  <a:pt x="1670" y="2480"/>
                </a:lnTo>
                <a:lnTo>
                  <a:pt x="1707" y="2523"/>
                </a:lnTo>
                <a:lnTo>
                  <a:pt x="1741" y="2567"/>
                </a:lnTo>
                <a:lnTo>
                  <a:pt x="1774" y="2613"/>
                </a:lnTo>
                <a:lnTo>
                  <a:pt x="1805" y="2660"/>
                </a:lnTo>
                <a:lnTo>
                  <a:pt x="1832" y="2708"/>
                </a:lnTo>
                <a:lnTo>
                  <a:pt x="1858" y="2757"/>
                </a:lnTo>
                <a:lnTo>
                  <a:pt x="1880" y="2806"/>
                </a:lnTo>
                <a:lnTo>
                  <a:pt x="1898" y="2856"/>
                </a:lnTo>
                <a:lnTo>
                  <a:pt x="1913" y="2907"/>
                </a:lnTo>
                <a:lnTo>
                  <a:pt x="1970" y="2918"/>
                </a:lnTo>
                <a:lnTo>
                  <a:pt x="2022" y="2932"/>
                </a:lnTo>
                <a:lnTo>
                  <a:pt x="2012" y="2837"/>
                </a:lnTo>
                <a:lnTo>
                  <a:pt x="1999" y="2744"/>
                </a:lnTo>
                <a:lnTo>
                  <a:pt x="1982" y="2653"/>
                </a:lnTo>
                <a:lnTo>
                  <a:pt x="1962" y="2565"/>
                </a:lnTo>
                <a:lnTo>
                  <a:pt x="1938" y="2481"/>
                </a:lnTo>
                <a:lnTo>
                  <a:pt x="1910" y="2398"/>
                </a:lnTo>
                <a:lnTo>
                  <a:pt x="1878" y="2319"/>
                </a:lnTo>
                <a:lnTo>
                  <a:pt x="1844" y="2244"/>
                </a:lnTo>
                <a:lnTo>
                  <a:pt x="1807" y="2172"/>
                </a:lnTo>
                <a:lnTo>
                  <a:pt x="1766" y="2105"/>
                </a:lnTo>
                <a:lnTo>
                  <a:pt x="1723" y="2041"/>
                </a:lnTo>
                <a:lnTo>
                  <a:pt x="1676" y="1982"/>
                </a:lnTo>
                <a:lnTo>
                  <a:pt x="1627" y="1929"/>
                </a:lnTo>
                <a:lnTo>
                  <a:pt x="1575" y="1880"/>
                </a:lnTo>
                <a:lnTo>
                  <a:pt x="1521" y="1835"/>
                </a:lnTo>
                <a:lnTo>
                  <a:pt x="1466" y="1797"/>
                </a:lnTo>
                <a:lnTo>
                  <a:pt x="1407" y="1765"/>
                </a:lnTo>
                <a:lnTo>
                  <a:pt x="1348" y="1738"/>
                </a:lnTo>
                <a:lnTo>
                  <a:pt x="1329" y="1728"/>
                </a:lnTo>
                <a:lnTo>
                  <a:pt x="1316" y="1714"/>
                </a:lnTo>
                <a:lnTo>
                  <a:pt x="1304" y="1696"/>
                </a:lnTo>
                <a:lnTo>
                  <a:pt x="1297" y="1675"/>
                </a:lnTo>
                <a:lnTo>
                  <a:pt x="1295" y="1653"/>
                </a:lnTo>
                <a:lnTo>
                  <a:pt x="1297" y="1631"/>
                </a:lnTo>
                <a:lnTo>
                  <a:pt x="1304" y="1610"/>
                </a:lnTo>
                <a:lnTo>
                  <a:pt x="1316" y="1593"/>
                </a:lnTo>
                <a:lnTo>
                  <a:pt x="1329" y="1579"/>
                </a:lnTo>
                <a:lnTo>
                  <a:pt x="1348" y="1569"/>
                </a:lnTo>
                <a:lnTo>
                  <a:pt x="1407" y="1543"/>
                </a:lnTo>
                <a:lnTo>
                  <a:pt x="1466" y="1510"/>
                </a:lnTo>
                <a:lnTo>
                  <a:pt x="1521" y="1472"/>
                </a:lnTo>
                <a:lnTo>
                  <a:pt x="1575" y="1428"/>
                </a:lnTo>
                <a:lnTo>
                  <a:pt x="1627" y="1379"/>
                </a:lnTo>
                <a:lnTo>
                  <a:pt x="1676" y="1324"/>
                </a:lnTo>
                <a:lnTo>
                  <a:pt x="1723" y="1265"/>
                </a:lnTo>
                <a:lnTo>
                  <a:pt x="1766" y="1202"/>
                </a:lnTo>
                <a:lnTo>
                  <a:pt x="1807" y="1134"/>
                </a:lnTo>
                <a:lnTo>
                  <a:pt x="1844" y="1062"/>
                </a:lnTo>
                <a:lnTo>
                  <a:pt x="1878" y="987"/>
                </a:lnTo>
                <a:lnTo>
                  <a:pt x="1910" y="908"/>
                </a:lnTo>
                <a:lnTo>
                  <a:pt x="1938" y="827"/>
                </a:lnTo>
                <a:lnTo>
                  <a:pt x="1962" y="741"/>
                </a:lnTo>
                <a:lnTo>
                  <a:pt x="1982" y="653"/>
                </a:lnTo>
                <a:lnTo>
                  <a:pt x="1999" y="563"/>
                </a:lnTo>
                <a:lnTo>
                  <a:pt x="2012" y="470"/>
                </a:lnTo>
                <a:lnTo>
                  <a:pt x="2022" y="376"/>
                </a:lnTo>
                <a:lnTo>
                  <a:pt x="1956" y="390"/>
                </a:lnTo>
                <a:lnTo>
                  <a:pt x="1884" y="405"/>
                </a:lnTo>
                <a:lnTo>
                  <a:pt x="1807" y="418"/>
                </a:lnTo>
                <a:lnTo>
                  <a:pt x="1724" y="429"/>
                </a:lnTo>
                <a:lnTo>
                  <a:pt x="1635" y="439"/>
                </a:lnTo>
                <a:lnTo>
                  <a:pt x="1542" y="448"/>
                </a:lnTo>
                <a:lnTo>
                  <a:pt x="1446" y="454"/>
                </a:lnTo>
                <a:lnTo>
                  <a:pt x="1345" y="459"/>
                </a:lnTo>
                <a:lnTo>
                  <a:pt x="1241" y="462"/>
                </a:lnTo>
                <a:lnTo>
                  <a:pt x="1134" y="463"/>
                </a:lnTo>
                <a:lnTo>
                  <a:pt x="1028" y="462"/>
                </a:lnTo>
                <a:lnTo>
                  <a:pt x="924" y="459"/>
                </a:lnTo>
                <a:lnTo>
                  <a:pt x="823" y="454"/>
                </a:lnTo>
                <a:lnTo>
                  <a:pt x="726" y="448"/>
                </a:lnTo>
                <a:lnTo>
                  <a:pt x="634" y="439"/>
                </a:lnTo>
                <a:lnTo>
                  <a:pt x="545" y="429"/>
                </a:lnTo>
                <a:lnTo>
                  <a:pt x="462" y="418"/>
                </a:lnTo>
                <a:lnTo>
                  <a:pt x="385" y="405"/>
                </a:lnTo>
                <a:lnTo>
                  <a:pt x="313" y="390"/>
                </a:lnTo>
                <a:lnTo>
                  <a:pt x="247" y="376"/>
                </a:lnTo>
                <a:close/>
                <a:moveTo>
                  <a:pt x="1133" y="0"/>
                </a:moveTo>
                <a:lnTo>
                  <a:pt x="1134" y="0"/>
                </a:lnTo>
                <a:lnTo>
                  <a:pt x="1227" y="0"/>
                </a:lnTo>
                <a:lnTo>
                  <a:pt x="1319" y="2"/>
                </a:lnTo>
                <a:lnTo>
                  <a:pt x="1407" y="6"/>
                </a:lnTo>
                <a:lnTo>
                  <a:pt x="1492" y="12"/>
                </a:lnTo>
                <a:lnTo>
                  <a:pt x="1575" y="18"/>
                </a:lnTo>
                <a:lnTo>
                  <a:pt x="1655" y="25"/>
                </a:lnTo>
                <a:lnTo>
                  <a:pt x="1732" y="34"/>
                </a:lnTo>
                <a:lnTo>
                  <a:pt x="1805" y="44"/>
                </a:lnTo>
                <a:lnTo>
                  <a:pt x="1873" y="55"/>
                </a:lnTo>
                <a:lnTo>
                  <a:pt x="1937" y="68"/>
                </a:lnTo>
                <a:lnTo>
                  <a:pt x="1995" y="80"/>
                </a:lnTo>
                <a:lnTo>
                  <a:pt x="2050" y="95"/>
                </a:lnTo>
                <a:lnTo>
                  <a:pt x="2099" y="110"/>
                </a:lnTo>
                <a:lnTo>
                  <a:pt x="2142" y="125"/>
                </a:lnTo>
                <a:lnTo>
                  <a:pt x="2180" y="141"/>
                </a:lnTo>
                <a:lnTo>
                  <a:pt x="2210" y="158"/>
                </a:lnTo>
                <a:lnTo>
                  <a:pt x="2236" y="175"/>
                </a:lnTo>
                <a:lnTo>
                  <a:pt x="2254" y="194"/>
                </a:lnTo>
                <a:lnTo>
                  <a:pt x="2265" y="212"/>
                </a:lnTo>
                <a:lnTo>
                  <a:pt x="2269" y="232"/>
                </a:lnTo>
                <a:lnTo>
                  <a:pt x="2265" y="251"/>
                </a:lnTo>
                <a:lnTo>
                  <a:pt x="2253" y="269"/>
                </a:lnTo>
                <a:lnTo>
                  <a:pt x="2235" y="287"/>
                </a:lnTo>
                <a:lnTo>
                  <a:pt x="2210" y="305"/>
                </a:lnTo>
                <a:lnTo>
                  <a:pt x="2178" y="323"/>
                </a:lnTo>
                <a:lnTo>
                  <a:pt x="2172" y="425"/>
                </a:lnTo>
                <a:lnTo>
                  <a:pt x="2160" y="526"/>
                </a:lnTo>
                <a:lnTo>
                  <a:pt x="2145" y="624"/>
                </a:lnTo>
                <a:lnTo>
                  <a:pt x="2126" y="721"/>
                </a:lnTo>
                <a:lnTo>
                  <a:pt x="2103" y="815"/>
                </a:lnTo>
                <a:lnTo>
                  <a:pt x="2075" y="906"/>
                </a:lnTo>
                <a:lnTo>
                  <a:pt x="2044" y="995"/>
                </a:lnTo>
                <a:lnTo>
                  <a:pt x="2009" y="1079"/>
                </a:lnTo>
                <a:lnTo>
                  <a:pt x="1972" y="1161"/>
                </a:lnTo>
                <a:lnTo>
                  <a:pt x="1930" y="1238"/>
                </a:lnTo>
                <a:lnTo>
                  <a:pt x="1885" y="1311"/>
                </a:lnTo>
                <a:lnTo>
                  <a:pt x="1838" y="1381"/>
                </a:lnTo>
                <a:lnTo>
                  <a:pt x="1787" y="1445"/>
                </a:lnTo>
                <a:lnTo>
                  <a:pt x="1734" y="1505"/>
                </a:lnTo>
                <a:lnTo>
                  <a:pt x="1678" y="1560"/>
                </a:lnTo>
                <a:lnTo>
                  <a:pt x="1619" y="1609"/>
                </a:lnTo>
                <a:lnTo>
                  <a:pt x="1557" y="1653"/>
                </a:lnTo>
                <a:lnTo>
                  <a:pt x="1619" y="1698"/>
                </a:lnTo>
                <a:lnTo>
                  <a:pt x="1678" y="1747"/>
                </a:lnTo>
                <a:lnTo>
                  <a:pt x="1734" y="1802"/>
                </a:lnTo>
                <a:lnTo>
                  <a:pt x="1787" y="1862"/>
                </a:lnTo>
                <a:lnTo>
                  <a:pt x="1838" y="1927"/>
                </a:lnTo>
                <a:lnTo>
                  <a:pt x="1885" y="1995"/>
                </a:lnTo>
                <a:lnTo>
                  <a:pt x="1930" y="2069"/>
                </a:lnTo>
                <a:lnTo>
                  <a:pt x="1972" y="2147"/>
                </a:lnTo>
                <a:lnTo>
                  <a:pt x="2009" y="2227"/>
                </a:lnTo>
                <a:lnTo>
                  <a:pt x="2044" y="2313"/>
                </a:lnTo>
                <a:lnTo>
                  <a:pt x="2075" y="2400"/>
                </a:lnTo>
                <a:lnTo>
                  <a:pt x="2102" y="2491"/>
                </a:lnTo>
                <a:lnTo>
                  <a:pt x="2125" y="2585"/>
                </a:lnTo>
                <a:lnTo>
                  <a:pt x="2145" y="2682"/>
                </a:lnTo>
                <a:lnTo>
                  <a:pt x="2160" y="2781"/>
                </a:lnTo>
                <a:lnTo>
                  <a:pt x="2172" y="2882"/>
                </a:lnTo>
                <a:lnTo>
                  <a:pt x="2178" y="2985"/>
                </a:lnTo>
                <a:lnTo>
                  <a:pt x="2210" y="3002"/>
                </a:lnTo>
                <a:lnTo>
                  <a:pt x="2235" y="3019"/>
                </a:lnTo>
                <a:lnTo>
                  <a:pt x="2253" y="3037"/>
                </a:lnTo>
                <a:lnTo>
                  <a:pt x="2265" y="3056"/>
                </a:lnTo>
                <a:lnTo>
                  <a:pt x="2269" y="3076"/>
                </a:lnTo>
                <a:lnTo>
                  <a:pt x="2265" y="3094"/>
                </a:lnTo>
                <a:lnTo>
                  <a:pt x="2254" y="3113"/>
                </a:lnTo>
                <a:lnTo>
                  <a:pt x="2236" y="3131"/>
                </a:lnTo>
                <a:lnTo>
                  <a:pt x="2210" y="3149"/>
                </a:lnTo>
                <a:lnTo>
                  <a:pt x="2180" y="3165"/>
                </a:lnTo>
                <a:lnTo>
                  <a:pt x="2142" y="3182"/>
                </a:lnTo>
                <a:lnTo>
                  <a:pt x="2099" y="3198"/>
                </a:lnTo>
                <a:lnTo>
                  <a:pt x="2050" y="3212"/>
                </a:lnTo>
                <a:lnTo>
                  <a:pt x="1995" y="3226"/>
                </a:lnTo>
                <a:lnTo>
                  <a:pt x="1937" y="3239"/>
                </a:lnTo>
                <a:lnTo>
                  <a:pt x="1873" y="3251"/>
                </a:lnTo>
                <a:lnTo>
                  <a:pt x="1805" y="3262"/>
                </a:lnTo>
                <a:lnTo>
                  <a:pt x="1732" y="3272"/>
                </a:lnTo>
                <a:lnTo>
                  <a:pt x="1655" y="3281"/>
                </a:lnTo>
                <a:lnTo>
                  <a:pt x="1575" y="3289"/>
                </a:lnTo>
                <a:lnTo>
                  <a:pt x="1492" y="3295"/>
                </a:lnTo>
                <a:lnTo>
                  <a:pt x="1407" y="3300"/>
                </a:lnTo>
                <a:lnTo>
                  <a:pt x="1319" y="3304"/>
                </a:lnTo>
                <a:lnTo>
                  <a:pt x="1227" y="3306"/>
                </a:lnTo>
                <a:lnTo>
                  <a:pt x="1134" y="3307"/>
                </a:lnTo>
                <a:lnTo>
                  <a:pt x="1042" y="3306"/>
                </a:lnTo>
                <a:lnTo>
                  <a:pt x="950" y="3304"/>
                </a:lnTo>
                <a:lnTo>
                  <a:pt x="862" y="3300"/>
                </a:lnTo>
                <a:lnTo>
                  <a:pt x="777" y="3295"/>
                </a:lnTo>
                <a:lnTo>
                  <a:pt x="693" y="3289"/>
                </a:lnTo>
                <a:lnTo>
                  <a:pt x="614" y="3281"/>
                </a:lnTo>
                <a:lnTo>
                  <a:pt x="537" y="3272"/>
                </a:lnTo>
                <a:lnTo>
                  <a:pt x="464" y="3262"/>
                </a:lnTo>
                <a:lnTo>
                  <a:pt x="396" y="3251"/>
                </a:lnTo>
                <a:lnTo>
                  <a:pt x="332" y="3239"/>
                </a:lnTo>
                <a:lnTo>
                  <a:pt x="274" y="3226"/>
                </a:lnTo>
                <a:lnTo>
                  <a:pt x="219" y="3212"/>
                </a:lnTo>
                <a:lnTo>
                  <a:pt x="170" y="3198"/>
                </a:lnTo>
                <a:lnTo>
                  <a:pt x="127" y="3182"/>
                </a:lnTo>
                <a:lnTo>
                  <a:pt x="89" y="3165"/>
                </a:lnTo>
                <a:lnTo>
                  <a:pt x="59" y="3149"/>
                </a:lnTo>
                <a:lnTo>
                  <a:pt x="33" y="3131"/>
                </a:lnTo>
                <a:lnTo>
                  <a:pt x="15" y="3113"/>
                </a:lnTo>
                <a:lnTo>
                  <a:pt x="4" y="3094"/>
                </a:lnTo>
                <a:lnTo>
                  <a:pt x="0" y="3076"/>
                </a:lnTo>
                <a:lnTo>
                  <a:pt x="4" y="3056"/>
                </a:lnTo>
                <a:lnTo>
                  <a:pt x="16" y="3037"/>
                </a:lnTo>
                <a:lnTo>
                  <a:pt x="34" y="3019"/>
                </a:lnTo>
                <a:lnTo>
                  <a:pt x="59" y="3002"/>
                </a:lnTo>
                <a:lnTo>
                  <a:pt x="90" y="2985"/>
                </a:lnTo>
                <a:lnTo>
                  <a:pt x="97" y="2882"/>
                </a:lnTo>
                <a:lnTo>
                  <a:pt x="109" y="2781"/>
                </a:lnTo>
                <a:lnTo>
                  <a:pt x="124" y="2682"/>
                </a:lnTo>
                <a:lnTo>
                  <a:pt x="143" y="2585"/>
                </a:lnTo>
                <a:lnTo>
                  <a:pt x="166" y="2491"/>
                </a:lnTo>
                <a:lnTo>
                  <a:pt x="194" y="2400"/>
                </a:lnTo>
                <a:lnTo>
                  <a:pt x="225" y="2313"/>
                </a:lnTo>
                <a:lnTo>
                  <a:pt x="260" y="2227"/>
                </a:lnTo>
                <a:lnTo>
                  <a:pt x="297" y="2146"/>
                </a:lnTo>
                <a:lnTo>
                  <a:pt x="339" y="2069"/>
                </a:lnTo>
                <a:lnTo>
                  <a:pt x="383" y="1995"/>
                </a:lnTo>
                <a:lnTo>
                  <a:pt x="431" y="1926"/>
                </a:lnTo>
                <a:lnTo>
                  <a:pt x="481" y="1862"/>
                </a:lnTo>
                <a:lnTo>
                  <a:pt x="535" y="1801"/>
                </a:lnTo>
                <a:lnTo>
                  <a:pt x="591" y="1747"/>
                </a:lnTo>
                <a:lnTo>
                  <a:pt x="650" y="1697"/>
                </a:lnTo>
                <a:lnTo>
                  <a:pt x="712" y="1653"/>
                </a:lnTo>
                <a:lnTo>
                  <a:pt x="650" y="1609"/>
                </a:lnTo>
                <a:lnTo>
                  <a:pt x="591" y="1559"/>
                </a:lnTo>
                <a:lnTo>
                  <a:pt x="535" y="1505"/>
                </a:lnTo>
                <a:lnTo>
                  <a:pt x="481" y="1444"/>
                </a:lnTo>
                <a:lnTo>
                  <a:pt x="431" y="1380"/>
                </a:lnTo>
                <a:lnTo>
                  <a:pt x="383" y="1311"/>
                </a:lnTo>
                <a:lnTo>
                  <a:pt x="339" y="1238"/>
                </a:lnTo>
                <a:lnTo>
                  <a:pt x="297" y="1161"/>
                </a:lnTo>
                <a:lnTo>
                  <a:pt x="260" y="1079"/>
                </a:lnTo>
                <a:lnTo>
                  <a:pt x="225" y="994"/>
                </a:lnTo>
                <a:lnTo>
                  <a:pt x="194" y="906"/>
                </a:lnTo>
                <a:lnTo>
                  <a:pt x="167" y="815"/>
                </a:lnTo>
                <a:lnTo>
                  <a:pt x="144" y="721"/>
                </a:lnTo>
                <a:lnTo>
                  <a:pt x="124" y="624"/>
                </a:lnTo>
                <a:lnTo>
                  <a:pt x="109" y="526"/>
                </a:lnTo>
                <a:lnTo>
                  <a:pt x="97" y="425"/>
                </a:lnTo>
                <a:lnTo>
                  <a:pt x="90" y="323"/>
                </a:lnTo>
                <a:lnTo>
                  <a:pt x="59" y="305"/>
                </a:lnTo>
                <a:lnTo>
                  <a:pt x="34" y="287"/>
                </a:lnTo>
                <a:lnTo>
                  <a:pt x="16" y="269"/>
                </a:lnTo>
                <a:lnTo>
                  <a:pt x="4" y="251"/>
                </a:lnTo>
                <a:lnTo>
                  <a:pt x="0" y="232"/>
                </a:lnTo>
                <a:lnTo>
                  <a:pt x="4" y="212"/>
                </a:lnTo>
                <a:lnTo>
                  <a:pt x="15" y="194"/>
                </a:lnTo>
                <a:lnTo>
                  <a:pt x="33" y="175"/>
                </a:lnTo>
                <a:lnTo>
                  <a:pt x="59" y="158"/>
                </a:lnTo>
                <a:lnTo>
                  <a:pt x="89" y="141"/>
                </a:lnTo>
                <a:lnTo>
                  <a:pt x="127" y="125"/>
                </a:lnTo>
                <a:lnTo>
                  <a:pt x="170" y="110"/>
                </a:lnTo>
                <a:lnTo>
                  <a:pt x="219" y="95"/>
                </a:lnTo>
                <a:lnTo>
                  <a:pt x="274" y="80"/>
                </a:lnTo>
                <a:lnTo>
                  <a:pt x="332" y="68"/>
                </a:lnTo>
                <a:lnTo>
                  <a:pt x="396" y="55"/>
                </a:lnTo>
                <a:lnTo>
                  <a:pt x="464" y="44"/>
                </a:lnTo>
                <a:lnTo>
                  <a:pt x="537" y="34"/>
                </a:lnTo>
                <a:lnTo>
                  <a:pt x="614" y="25"/>
                </a:lnTo>
                <a:lnTo>
                  <a:pt x="693" y="18"/>
                </a:lnTo>
                <a:lnTo>
                  <a:pt x="777" y="12"/>
                </a:lnTo>
                <a:lnTo>
                  <a:pt x="862" y="6"/>
                </a:lnTo>
                <a:lnTo>
                  <a:pt x="950" y="2"/>
                </a:lnTo>
                <a:lnTo>
                  <a:pt x="1042" y="0"/>
                </a:lnTo>
                <a:lnTo>
                  <a:pt x="113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sz="21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6" name="出自【趣你的PPT】(微信:qunideppt)：最优质的PPT资源库">
            <a:extLst>
              <a:ext uri="{FF2B5EF4-FFF2-40B4-BE49-F238E27FC236}">
                <a16:creationId xmlns:a16="http://schemas.microsoft.com/office/drawing/2014/main" id="{A9501AE1-16CF-FBB0-C991-465BC9163199}"/>
              </a:ext>
            </a:extLst>
          </p:cNvPr>
          <p:cNvSpPr/>
          <p:nvPr/>
        </p:nvSpPr>
        <p:spPr bwMode="auto">
          <a:xfrm>
            <a:off x="1655215" y="1760240"/>
            <a:ext cx="256136" cy="2561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29" name="出自【趣你的PPT】(微信:qunideppt)：最优质的PPT资源库">
            <a:extLst>
              <a:ext uri="{FF2B5EF4-FFF2-40B4-BE49-F238E27FC236}">
                <a16:creationId xmlns:a16="http://schemas.microsoft.com/office/drawing/2014/main" id="{DC4BAC01-53DF-CEF7-3C64-6F1F6B1FD24F}"/>
              </a:ext>
            </a:extLst>
          </p:cNvPr>
          <p:cNvSpPr/>
          <p:nvPr/>
        </p:nvSpPr>
        <p:spPr bwMode="auto">
          <a:xfrm>
            <a:off x="1655215" y="2746858"/>
            <a:ext cx="256136" cy="2561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2" name="出自【趣你的PPT】(微信:qunideppt)：最优质的PPT资源库">
            <a:extLst>
              <a:ext uri="{FF2B5EF4-FFF2-40B4-BE49-F238E27FC236}">
                <a16:creationId xmlns:a16="http://schemas.microsoft.com/office/drawing/2014/main" id="{E308C975-3A17-99AF-4094-A540F74B489A}"/>
              </a:ext>
            </a:extLst>
          </p:cNvPr>
          <p:cNvSpPr/>
          <p:nvPr/>
        </p:nvSpPr>
        <p:spPr bwMode="auto">
          <a:xfrm>
            <a:off x="1655215" y="3845547"/>
            <a:ext cx="256136" cy="25616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5" name="出自【趣你的PPT】(微信:qunideppt)：最优质的PPT资源库">
            <a:extLst>
              <a:ext uri="{FF2B5EF4-FFF2-40B4-BE49-F238E27FC236}">
                <a16:creationId xmlns:a16="http://schemas.microsoft.com/office/drawing/2014/main" id="{37D8FB47-9B3B-8476-3B14-FDD94A62975C}"/>
              </a:ext>
            </a:extLst>
          </p:cNvPr>
          <p:cNvSpPr/>
          <p:nvPr/>
        </p:nvSpPr>
        <p:spPr bwMode="auto">
          <a:xfrm>
            <a:off x="1655215" y="4877414"/>
            <a:ext cx="256136" cy="2561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9739C17-B651-665A-23CC-3978C64A4DF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遗留问题探讨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06BBCC1-563D-BAEC-5E62-EFEDF07048EC}"/>
              </a:ext>
            </a:extLst>
          </p:cNvPr>
          <p:cNvSpPr txBox="1"/>
          <p:nvPr/>
        </p:nvSpPr>
        <p:spPr>
          <a:xfrm>
            <a:off x="4862960" y="97495"/>
            <a:ext cx="70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03</a:t>
            </a:r>
            <a:endParaRPr lang="zh-CN" altLang="en-US" sz="3200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54757F0-B059-8974-6387-C830485C5779}"/>
              </a:ext>
            </a:extLst>
          </p:cNvPr>
          <p:cNvGrpSpPr/>
          <p:nvPr/>
        </p:nvGrpSpPr>
        <p:grpSpPr>
          <a:xfrm>
            <a:off x="2130866" y="1549770"/>
            <a:ext cx="3965134" cy="816522"/>
            <a:chOff x="283599" y="1906534"/>
            <a:chExt cx="3965134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B2B4DB1-997F-C4AF-5B92-A12242D2A5EE}"/>
                </a:ext>
              </a:extLst>
            </p:cNvPr>
            <p:cNvSpPr txBox="1"/>
            <p:nvPr/>
          </p:nvSpPr>
          <p:spPr>
            <a:xfrm>
              <a:off x="283599" y="2190603"/>
              <a:ext cx="39651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C57D16A-6CCE-2062-F59C-824D0F4A7B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D67DD9E-5B09-80A4-EADF-2AF0643AC58D}"/>
              </a:ext>
            </a:extLst>
          </p:cNvPr>
          <p:cNvGrpSpPr/>
          <p:nvPr/>
        </p:nvGrpSpPr>
        <p:grpSpPr>
          <a:xfrm>
            <a:off x="2130866" y="2597270"/>
            <a:ext cx="3965134" cy="816522"/>
            <a:chOff x="283599" y="1906534"/>
            <a:chExt cx="3965134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02B16FB-562F-48AA-CD61-CCA2F2249472}"/>
                </a:ext>
              </a:extLst>
            </p:cNvPr>
            <p:cNvSpPr txBox="1"/>
            <p:nvPr/>
          </p:nvSpPr>
          <p:spPr>
            <a:xfrm>
              <a:off x="283599" y="2190603"/>
              <a:ext cx="39651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2D606E5-D8D7-21A8-D81F-1C6CEED940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5529037-FB94-E05C-2567-73DCDABE9665}"/>
              </a:ext>
            </a:extLst>
          </p:cNvPr>
          <p:cNvGrpSpPr/>
          <p:nvPr/>
        </p:nvGrpSpPr>
        <p:grpSpPr>
          <a:xfrm>
            <a:off x="2130866" y="3644770"/>
            <a:ext cx="3965134" cy="816522"/>
            <a:chOff x="283599" y="1906534"/>
            <a:chExt cx="3965134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37ABA8-8CB6-5841-6C05-0D0E45B5D8E4}"/>
                </a:ext>
              </a:extLst>
            </p:cNvPr>
            <p:cNvSpPr txBox="1"/>
            <p:nvPr/>
          </p:nvSpPr>
          <p:spPr>
            <a:xfrm>
              <a:off x="283599" y="2190603"/>
              <a:ext cx="39651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B7B50C-A6D0-BD0D-E519-BCF8B3DEED0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41E42A5-CF88-8146-CB34-0783BFEF07CB}"/>
              </a:ext>
            </a:extLst>
          </p:cNvPr>
          <p:cNvGrpSpPr/>
          <p:nvPr/>
        </p:nvGrpSpPr>
        <p:grpSpPr>
          <a:xfrm>
            <a:off x="2130866" y="4692270"/>
            <a:ext cx="3965134" cy="816522"/>
            <a:chOff x="283599" y="1906534"/>
            <a:chExt cx="3965134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25E1B9A-6640-D18A-0D1C-38DEA231AA31}"/>
                </a:ext>
              </a:extLst>
            </p:cNvPr>
            <p:cNvSpPr txBox="1"/>
            <p:nvPr/>
          </p:nvSpPr>
          <p:spPr>
            <a:xfrm>
              <a:off x="283599" y="2190603"/>
              <a:ext cx="39651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0ABF8CE-3A40-5118-516B-66480581FF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586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4432818" y="3494736"/>
            <a:ext cx="482575" cy="1049071"/>
            <a:chOff x="6573953" y="2329948"/>
            <a:chExt cx="1313289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3" y="2713529"/>
              <a:ext cx="1007916" cy="2446266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1921489" y="3494737"/>
            <a:ext cx="482575" cy="1049071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1933429" y="1818293"/>
            <a:ext cx="291618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16600" dirty="0">
                <a:solidFill>
                  <a:schemeClr val="accent1">
                    <a:lumMod val="75000"/>
                  </a:schemeClr>
                </a:solidFill>
              </a:rPr>
              <a:t>04</a:t>
            </a:r>
            <a:endParaRPr lang="zh-CN" altLang="en-US" sz="16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569AAB-90AA-6A8E-CBE7-9C86F680D1B8}"/>
              </a:ext>
            </a:extLst>
          </p:cNvPr>
          <p:cNvGrpSpPr/>
          <p:nvPr/>
        </p:nvGrpSpPr>
        <p:grpSpPr>
          <a:xfrm>
            <a:off x="5786092" y="2486613"/>
            <a:ext cx="4052036" cy="622654"/>
            <a:chOff x="1696688" y="2219355"/>
            <a:chExt cx="4052036" cy="622654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E29111-3B49-FDF8-C227-1F87271D33ED}"/>
                </a:ext>
              </a:extLst>
            </p:cNvPr>
            <p:cNvSpPr txBox="1"/>
            <p:nvPr/>
          </p:nvSpPr>
          <p:spPr>
            <a:xfrm>
              <a:off x="2409286" y="2347681"/>
              <a:ext cx="27122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sym typeface="+mn-lt"/>
                </a:rPr>
                <a:t>论文归纳总结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8399E8-5BC0-207C-B5D2-24D796FA6B80}"/>
              </a:ext>
            </a:extLst>
          </p:cNvPr>
          <p:cNvSpPr txBox="1"/>
          <p:nvPr/>
        </p:nvSpPr>
        <p:spPr>
          <a:xfrm>
            <a:off x="2821035" y="4160659"/>
            <a:ext cx="1248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71DB2-D514-A61E-CF04-654C1612331A}"/>
              </a:ext>
            </a:extLst>
          </p:cNvPr>
          <p:cNvSpPr txBox="1"/>
          <p:nvPr/>
        </p:nvSpPr>
        <p:spPr>
          <a:xfrm>
            <a:off x="5704413" y="3356591"/>
            <a:ext cx="487697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61616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296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论文归纳总结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04</a:t>
            </a:r>
            <a:endParaRPr lang="zh-CN" altLang="en-US" sz="3200" dirty="0"/>
          </a:p>
        </p:txBody>
      </p:sp>
      <p:sp>
        <p:nvSpPr>
          <p:cNvPr id="2" name="出自【趣你的PPT】(微信:qunideppt)：最优质的PPT资源库" descr="D:\51PPT模板网\51pptmoban.com\图片.jpg">
            <a:extLst>
              <a:ext uri="{FF2B5EF4-FFF2-40B4-BE49-F238E27FC236}">
                <a16:creationId xmlns:a16="http://schemas.microsoft.com/office/drawing/2014/main" id="{F74027A0-3864-6C37-2D3C-331D104C87E5}"/>
              </a:ext>
            </a:extLst>
          </p:cNvPr>
          <p:cNvSpPr/>
          <p:nvPr/>
        </p:nvSpPr>
        <p:spPr bwMode="auto">
          <a:xfrm>
            <a:off x="6165538" y="2476669"/>
            <a:ext cx="1848326" cy="1849386"/>
          </a:xfrm>
          <a:custGeom>
            <a:avLst/>
            <a:gdLst>
              <a:gd name="T0" fmla="*/ 264 w 738"/>
              <a:gd name="T1" fmla="*/ 632 h 738"/>
              <a:gd name="T2" fmla="*/ 258 w 738"/>
              <a:gd name="T3" fmla="*/ 482 h 738"/>
              <a:gd name="T4" fmla="*/ 180 w 738"/>
              <a:gd name="T5" fmla="*/ 450 h 738"/>
              <a:gd name="T6" fmla="*/ 108 w 738"/>
              <a:gd name="T7" fmla="*/ 476 h 738"/>
              <a:gd name="T8" fmla="*/ 0 w 738"/>
              <a:gd name="T9" fmla="*/ 368 h 738"/>
              <a:gd name="T10" fmla="*/ 107 w 738"/>
              <a:gd name="T11" fmla="*/ 260 h 738"/>
              <a:gd name="T12" fmla="*/ 180 w 738"/>
              <a:gd name="T13" fmla="*/ 287 h 738"/>
              <a:gd name="T14" fmla="*/ 258 w 738"/>
              <a:gd name="T15" fmla="*/ 255 h 738"/>
              <a:gd name="T16" fmla="*/ 263 w 738"/>
              <a:gd name="T17" fmla="*/ 104 h 738"/>
              <a:gd name="T18" fmla="*/ 368 w 738"/>
              <a:gd name="T19" fmla="*/ 0 h 738"/>
              <a:gd name="T20" fmla="*/ 505 w 738"/>
              <a:gd name="T21" fmla="*/ 138 h 738"/>
              <a:gd name="T22" fmla="*/ 509 w 738"/>
              <a:gd name="T23" fmla="*/ 131 h 738"/>
              <a:gd name="T24" fmla="*/ 519 w 738"/>
              <a:gd name="T25" fmla="*/ 118 h 738"/>
              <a:gd name="T26" fmla="*/ 571 w 738"/>
              <a:gd name="T27" fmla="*/ 97 h 738"/>
              <a:gd name="T28" fmla="*/ 622 w 738"/>
              <a:gd name="T29" fmla="*/ 118 h 738"/>
              <a:gd name="T30" fmla="*/ 643 w 738"/>
              <a:gd name="T31" fmla="*/ 169 h 738"/>
              <a:gd name="T32" fmla="*/ 622 w 738"/>
              <a:gd name="T33" fmla="*/ 221 h 738"/>
              <a:gd name="T34" fmla="*/ 609 w 738"/>
              <a:gd name="T35" fmla="*/ 231 h 738"/>
              <a:gd name="T36" fmla="*/ 602 w 738"/>
              <a:gd name="T37" fmla="*/ 235 h 738"/>
              <a:gd name="T38" fmla="*/ 738 w 738"/>
              <a:gd name="T39" fmla="*/ 370 h 738"/>
              <a:gd name="T40" fmla="*/ 602 w 738"/>
              <a:gd name="T41" fmla="*/ 507 h 738"/>
              <a:gd name="T42" fmla="*/ 609 w 738"/>
              <a:gd name="T43" fmla="*/ 510 h 738"/>
              <a:gd name="T44" fmla="*/ 629 w 738"/>
              <a:gd name="T45" fmla="*/ 524 h 738"/>
              <a:gd name="T46" fmla="*/ 629 w 738"/>
              <a:gd name="T47" fmla="*/ 627 h 738"/>
              <a:gd name="T48" fmla="*/ 578 w 738"/>
              <a:gd name="T49" fmla="*/ 648 h 738"/>
              <a:gd name="T50" fmla="*/ 527 w 738"/>
              <a:gd name="T51" fmla="*/ 627 h 738"/>
              <a:gd name="T52" fmla="*/ 513 w 738"/>
              <a:gd name="T53" fmla="*/ 607 h 738"/>
              <a:gd name="T54" fmla="*/ 509 w 738"/>
              <a:gd name="T55" fmla="*/ 599 h 738"/>
              <a:gd name="T56" fmla="*/ 370 w 738"/>
              <a:gd name="T57" fmla="*/ 738 h 738"/>
              <a:gd name="T58" fmla="*/ 264 w 738"/>
              <a:gd name="T59" fmla="*/ 63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8" h="738">
                <a:moveTo>
                  <a:pt x="264" y="632"/>
                </a:moveTo>
                <a:cubicBezTo>
                  <a:pt x="301" y="588"/>
                  <a:pt x="299" y="523"/>
                  <a:pt x="258" y="482"/>
                </a:cubicBezTo>
                <a:cubicBezTo>
                  <a:pt x="237" y="461"/>
                  <a:pt x="209" y="450"/>
                  <a:pt x="180" y="450"/>
                </a:cubicBezTo>
                <a:cubicBezTo>
                  <a:pt x="153" y="450"/>
                  <a:pt x="128" y="459"/>
                  <a:pt x="108" y="476"/>
                </a:cubicBezTo>
                <a:cubicBezTo>
                  <a:pt x="0" y="368"/>
                  <a:pt x="0" y="368"/>
                  <a:pt x="0" y="368"/>
                </a:cubicBezTo>
                <a:cubicBezTo>
                  <a:pt x="107" y="260"/>
                  <a:pt x="107" y="260"/>
                  <a:pt x="107" y="260"/>
                </a:cubicBezTo>
                <a:cubicBezTo>
                  <a:pt x="127" y="278"/>
                  <a:pt x="153" y="287"/>
                  <a:pt x="180" y="287"/>
                </a:cubicBezTo>
                <a:cubicBezTo>
                  <a:pt x="209" y="287"/>
                  <a:pt x="237" y="276"/>
                  <a:pt x="258" y="255"/>
                </a:cubicBezTo>
                <a:cubicBezTo>
                  <a:pt x="299" y="214"/>
                  <a:pt x="301" y="148"/>
                  <a:pt x="263" y="104"/>
                </a:cubicBezTo>
                <a:cubicBezTo>
                  <a:pt x="368" y="0"/>
                  <a:pt x="368" y="0"/>
                  <a:pt x="368" y="0"/>
                </a:cubicBezTo>
                <a:cubicBezTo>
                  <a:pt x="505" y="138"/>
                  <a:pt x="505" y="138"/>
                  <a:pt x="505" y="138"/>
                </a:cubicBezTo>
                <a:cubicBezTo>
                  <a:pt x="509" y="131"/>
                  <a:pt x="509" y="131"/>
                  <a:pt x="509" y="131"/>
                </a:cubicBezTo>
                <a:cubicBezTo>
                  <a:pt x="512" y="126"/>
                  <a:pt x="516" y="122"/>
                  <a:pt x="519" y="118"/>
                </a:cubicBezTo>
                <a:cubicBezTo>
                  <a:pt x="533" y="105"/>
                  <a:pt x="551" y="97"/>
                  <a:pt x="571" y="97"/>
                </a:cubicBezTo>
                <a:cubicBezTo>
                  <a:pt x="590" y="97"/>
                  <a:pt x="608" y="105"/>
                  <a:pt x="622" y="118"/>
                </a:cubicBezTo>
                <a:cubicBezTo>
                  <a:pt x="635" y="132"/>
                  <a:pt x="643" y="150"/>
                  <a:pt x="643" y="169"/>
                </a:cubicBezTo>
                <a:cubicBezTo>
                  <a:pt x="643" y="189"/>
                  <a:pt x="635" y="207"/>
                  <a:pt x="622" y="221"/>
                </a:cubicBezTo>
                <a:cubicBezTo>
                  <a:pt x="618" y="224"/>
                  <a:pt x="614" y="228"/>
                  <a:pt x="609" y="231"/>
                </a:cubicBezTo>
                <a:cubicBezTo>
                  <a:pt x="602" y="235"/>
                  <a:pt x="602" y="235"/>
                  <a:pt x="602" y="235"/>
                </a:cubicBezTo>
                <a:cubicBezTo>
                  <a:pt x="738" y="370"/>
                  <a:pt x="738" y="370"/>
                  <a:pt x="738" y="370"/>
                </a:cubicBezTo>
                <a:cubicBezTo>
                  <a:pt x="602" y="507"/>
                  <a:pt x="602" y="507"/>
                  <a:pt x="602" y="507"/>
                </a:cubicBezTo>
                <a:cubicBezTo>
                  <a:pt x="609" y="510"/>
                  <a:pt x="609" y="510"/>
                  <a:pt x="609" y="510"/>
                </a:cubicBezTo>
                <a:cubicBezTo>
                  <a:pt x="617" y="514"/>
                  <a:pt x="623" y="519"/>
                  <a:pt x="629" y="524"/>
                </a:cubicBezTo>
                <a:cubicBezTo>
                  <a:pt x="657" y="553"/>
                  <a:pt x="657" y="598"/>
                  <a:pt x="629" y="627"/>
                </a:cubicBezTo>
                <a:cubicBezTo>
                  <a:pt x="615" y="640"/>
                  <a:pt x="597" y="648"/>
                  <a:pt x="578" y="648"/>
                </a:cubicBezTo>
                <a:cubicBezTo>
                  <a:pt x="558" y="648"/>
                  <a:pt x="540" y="640"/>
                  <a:pt x="527" y="627"/>
                </a:cubicBezTo>
                <a:cubicBezTo>
                  <a:pt x="521" y="621"/>
                  <a:pt x="516" y="614"/>
                  <a:pt x="513" y="607"/>
                </a:cubicBezTo>
                <a:cubicBezTo>
                  <a:pt x="509" y="599"/>
                  <a:pt x="509" y="599"/>
                  <a:pt x="509" y="599"/>
                </a:cubicBezTo>
                <a:cubicBezTo>
                  <a:pt x="370" y="738"/>
                  <a:pt x="370" y="738"/>
                  <a:pt x="370" y="738"/>
                </a:cubicBezTo>
                <a:lnTo>
                  <a:pt x="264" y="63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" name="出自【趣你的PPT】(微信:qunideppt)：最优质的PPT资源库">
            <a:extLst>
              <a:ext uri="{FF2B5EF4-FFF2-40B4-BE49-F238E27FC236}">
                <a16:creationId xmlns:a16="http://schemas.microsoft.com/office/drawing/2014/main" id="{52F77CA2-E394-102B-5A8F-FE373CBD6E1B}"/>
              </a:ext>
            </a:extLst>
          </p:cNvPr>
          <p:cNvSpPr/>
          <p:nvPr/>
        </p:nvSpPr>
        <p:spPr bwMode="auto">
          <a:xfrm>
            <a:off x="5165154" y="1484755"/>
            <a:ext cx="1851502" cy="1849386"/>
          </a:xfrm>
          <a:custGeom>
            <a:avLst/>
            <a:gdLst>
              <a:gd name="T0" fmla="*/ 264 w 739"/>
              <a:gd name="T1" fmla="*/ 632 h 738"/>
              <a:gd name="T2" fmla="*/ 258 w 739"/>
              <a:gd name="T3" fmla="*/ 482 h 738"/>
              <a:gd name="T4" fmla="*/ 180 w 739"/>
              <a:gd name="T5" fmla="*/ 449 h 738"/>
              <a:gd name="T6" fmla="*/ 109 w 739"/>
              <a:gd name="T7" fmla="*/ 476 h 738"/>
              <a:gd name="T8" fmla="*/ 0 w 739"/>
              <a:gd name="T9" fmla="*/ 368 h 738"/>
              <a:gd name="T10" fmla="*/ 368 w 739"/>
              <a:gd name="T11" fmla="*/ 0 h 738"/>
              <a:gd name="T12" fmla="*/ 506 w 739"/>
              <a:gd name="T13" fmla="*/ 137 h 738"/>
              <a:gd name="T14" fmla="*/ 510 w 739"/>
              <a:gd name="T15" fmla="*/ 131 h 738"/>
              <a:gd name="T16" fmla="*/ 520 w 739"/>
              <a:gd name="T17" fmla="*/ 118 h 738"/>
              <a:gd name="T18" fmla="*/ 571 w 739"/>
              <a:gd name="T19" fmla="*/ 97 h 738"/>
              <a:gd name="T20" fmla="*/ 622 w 739"/>
              <a:gd name="T21" fmla="*/ 118 h 738"/>
              <a:gd name="T22" fmla="*/ 643 w 739"/>
              <a:gd name="T23" fmla="*/ 169 h 738"/>
              <a:gd name="T24" fmla="*/ 622 w 739"/>
              <a:gd name="T25" fmla="*/ 220 h 738"/>
              <a:gd name="T26" fmla="*/ 609 w 739"/>
              <a:gd name="T27" fmla="*/ 231 h 738"/>
              <a:gd name="T28" fmla="*/ 603 w 739"/>
              <a:gd name="T29" fmla="*/ 235 h 738"/>
              <a:gd name="T30" fmla="*/ 739 w 739"/>
              <a:gd name="T31" fmla="*/ 370 h 738"/>
              <a:gd name="T32" fmla="*/ 605 w 739"/>
              <a:gd name="T33" fmla="*/ 504 h 738"/>
              <a:gd name="T34" fmla="*/ 612 w 739"/>
              <a:gd name="T35" fmla="*/ 508 h 738"/>
              <a:gd name="T36" fmla="*/ 627 w 739"/>
              <a:gd name="T37" fmla="*/ 520 h 738"/>
              <a:gd name="T38" fmla="*/ 649 w 739"/>
              <a:gd name="T39" fmla="*/ 571 h 738"/>
              <a:gd name="T40" fmla="*/ 627 w 739"/>
              <a:gd name="T41" fmla="*/ 623 h 738"/>
              <a:gd name="T42" fmla="*/ 576 w 739"/>
              <a:gd name="T43" fmla="*/ 644 h 738"/>
              <a:gd name="T44" fmla="*/ 525 w 739"/>
              <a:gd name="T45" fmla="*/ 623 h 738"/>
              <a:gd name="T46" fmla="*/ 513 w 739"/>
              <a:gd name="T47" fmla="*/ 607 h 738"/>
              <a:gd name="T48" fmla="*/ 509 w 739"/>
              <a:gd name="T49" fmla="*/ 600 h 738"/>
              <a:gd name="T50" fmla="*/ 371 w 739"/>
              <a:gd name="T51" fmla="*/ 738 h 738"/>
              <a:gd name="T52" fmla="*/ 264 w 739"/>
              <a:gd name="T53" fmla="*/ 63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9" h="738">
                <a:moveTo>
                  <a:pt x="264" y="632"/>
                </a:moveTo>
                <a:cubicBezTo>
                  <a:pt x="302" y="588"/>
                  <a:pt x="299" y="523"/>
                  <a:pt x="258" y="482"/>
                </a:cubicBezTo>
                <a:cubicBezTo>
                  <a:pt x="237" y="461"/>
                  <a:pt x="210" y="449"/>
                  <a:pt x="180" y="449"/>
                </a:cubicBezTo>
                <a:cubicBezTo>
                  <a:pt x="154" y="449"/>
                  <a:pt x="129" y="459"/>
                  <a:pt x="109" y="476"/>
                </a:cubicBezTo>
                <a:cubicBezTo>
                  <a:pt x="0" y="368"/>
                  <a:pt x="0" y="368"/>
                  <a:pt x="0" y="368"/>
                </a:cubicBezTo>
                <a:cubicBezTo>
                  <a:pt x="368" y="0"/>
                  <a:pt x="368" y="0"/>
                  <a:pt x="368" y="0"/>
                </a:cubicBezTo>
                <a:cubicBezTo>
                  <a:pt x="506" y="137"/>
                  <a:pt x="506" y="137"/>
                  <a:pt x="506" y="137"/>
                </a:cubicBezTo>
                <a:cubicBezTo>
                  <a:pt x="510" y="131"/>
                  <a:pt x="510" y="131"/>
                  <a:pt x="510" y="131"/>
                </a:cubicBezTo>
                <a:cubicBezTo>
                  <a:pt x="513" y="126"/>
                  <a:pt x="516" y="122"/>
                  <a:pt x="520" y="118"/>
                </a:cubicBezTo>
                <a:cubicBezTo>
                  <a:pt x="534" y="104"/>
                  <a:pt x="552" y="97"/>
                  <a:pt x="571" y="97"/>
                </a:cubicBezTo>
                <a:cubicBezTo>
                  <a:pt x="590" y="97"/>
                  <a:pt x="608" y="104"/>
                  <a:pt x="622" y="118"/>
                </a:cubicBezTo>
                <a:cubicBezTo>
                  <a:pt x="636" y="132"/>
                  <a:pt x="643" y="150"/>
                  <a:pt x="643" y="169"/>
                </a:cubicBezTo>
                <a:cubicBezTo>
                  <a:pt x="643" y="189"/>
                  <a:pt x="636" y="207"/>
                  <a:pt x="622" y="220"/>
                </a:cubicBezTo>
                <a:cubicBezTo>
                  <a:pt x="618" y="224"/>
                  <a:pt x="614" y="228"/>
                  <a:pt x="609" y="231"/>
                </a:cubicBezTo>
                <a:cubicBezTo>
                  <a:pt x="603" y="235"/>
                  <a:pt x="603" y="235"/>
                  <a:pt x="603" y="235"/>
                </a:cubicBezTo>
                <a:cubicBezTo>
                  <a:pt x="739" y="370"/>
                  <a:pt x="739" y="370"/>
                  <a:pt x="739" y="370"/>
                </a:cubicBezTo>
                <a:cubicBezTo>
                  <a:pt x="605" y="504"/>
                  <a:pt x="605" y="504"/>
                  <a:pt x="605" y="504"/>
                </a:cubicBezTo>
                <a:cubicBezTo>
                  <a:pt x="612" y="508"/>
                  <a:pt x="612" y="508"/>
                  <a:pt x="612" y="508"/>
                </a:cubicBezTo>
                <a:cubicBezTo>
                  <a:pt x="617" y="512"/>
                  <a:pt x="623" y="516"/>
                  <a:pt x="627" y="520"/>
                </a:cubicBezTo>
                <a:cubicBezTo>
                  <a:pt x="641" y="534"/>
                  <a:pt x="649" y="552"/>
                  <a:pt x="649" y="571"/>
                </a:cubicBezTo>
                <a:cubicBezTo>
                  <a:pt x="649" y="591"/>
                  <a:pt x="641" y="609"/>
                  <a:pt x="627" y="623"/>
                </a:cubicBezTo>
                <a:cubicBezTo>
                  <a:pt x="614" y="636"/>
                  <a:pt x="596" y="644"/>
                  <a:pt x="576" y="644"/>
                </a:cubicBezTo>
                <a:cubicBezTo>
                  <a:pt x="557" y="644"/>
                  <a:pt x="539" y="636"/>
                  <a:pt x="525" y="623"/>
                </a:cubicBezTo>
                <a:cubicBezTo>
                  <a:pt x="521" y="618"/>
                  <a:pt x="517" y="613"/>
                  <a:pt x="513" y="607"/>
                </a:cubicBezTo>
                <a:cubicBezTo>
                  <a:pt x="509" y="600"/>
                  <a:pt x="509" y="600"/>
                  <a:pt x="509" y="600"/>
                </a:cubicBezTo>
                <a:cubicBezTo>
                  <a:pt x="371" y="738"/>
                  <a:pt x="371" y="738"/>
                  <a:pt x="371" y="738"/>
                </a:cubicBezTo>
                <a:lnTo>
                  <a:pt x="264" y="6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 dirty="0"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4" name="出自【趣你的PPT】(微信:qunideppt)：最优质的PPT资源库">
            <a:extLst>
              <a:ext uri="{FF2B5EF4-FFF2-40B4-BE49-F238E27FC236}">
                <a16:creationId xmlns:a16="http://schemas.microsoft.com/office/drawing/2014/main" id="{DC3B4297-43F4-AE3D-4546-E7A38A33273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163714" y="1462524"/>
            <a:ext cx="3870263" cy="387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出自【趣你的PPT】(微信:qunideppt)：最优质的PPT资源库">
            <a:extLst>
              <a:ext uri="{FF2B5EF4-FFF2-40B4-BE49-F238E27FC236}">
                <a16:creationId xmlns:a16="http://schemas.microsoft.com/office/drawing/2014/main" id="{E3CB1540-B8EB-19DD-1156-7987EE32255B}"/>
              </a:ext>
            </a:extLst>
          </p:cNvPr>
          <p:cNvSpPr/>
          <p:nvPr/>
        </p:nvSpPr>
        <p:spPr bwMode="auto">
          <a:xfrm>
            <a:off x="5160920" y="3462231"/>
            <a:ext cx="1855736" cy="1856796"/>
          </a:xfrm>
          <a:custGeom>
            <a:avLst/>
            <a:gdLst>
              <a:gd name="T0" fmla="*/ 233 w 741"/>
              <a:gd name="T1" fmla="*/ 604 h 741"/>
              <a:gd name="T2" fmla="*/ 230 w 741"/>
              <a:gd name="T3" fmla="*/ 611 h 741"/>
              <a:gd name="T4" fmla="*/ 216 w 741"/>
              <a:gd name="T5" fmla="*/ 629 h 741"/>
              <a:gd name="T6" fmla="*/ 165 w 741"/>
              <a:gd name="T7" fmla="*/ 651 h 741"/>
              <a:gd name="T8" fmla="*/ 114 w 741"/>
              <a:gd name="T9" fmla="*/ 629 h 741"/>
              <a:gd name="T10" fmla="*/ 93 w 741"/>
              <a:gd name="T11" fmla="*/ 578 h 741"/>
              <a:gd name="T12" fmla="*/ 114 w 741"/>
              <a:gd name="T13" fmla="*/ 527 h 741"/>
              <a:gd name="T14" fmla="*/ 132 w 741"/>
              <a:gd name="T15" fmla="*/ 514 h 741"/>
              <a:gd name="T16" fmla="*/ 140 w 741"/>
              <a:gd name="T17" fmla="*/ 510 h 741"/>
              <a:gd name="T18" fmla="*/ 0 w 741"/>
              <a:gd name="T19" fmla="*/ 371 h 741"/>
              <a:gd name="T20" fmla="*/ 108 w 741"/>
              <a:gd name="T21" fmla="*/ 262 h 741"/>
              <a:gd name="T22" fmla="*/ 181 w 741"/>
              <a:gd name="T23" fmla="*/ 290 h 741"/>
              <a:gd name="T24" fmla="*/ 259 w 741"/>
              <a:gd name="T25" fmla="*/ 257 h 741"/>
              <a:gd name="T26" fmla="*/ 265 w 741"/>
              <a:gd name="T27" fmla="*/ 106 h 741"/>
              <a:gd name="T28" fmla="*/ 371 w 741"/>
              <a:gd name="T29" fmla="*/ 0 h 741"/>
              <a:gd name="T30" fmla="*/ 509 w 741"/>
              <a:gd name="T31" fmla="*/ 139 h 741"/>
              <a:gd name="T32" fmla="*/ 513 w 741"/>
              <a:gd name="T33" fmla="*/ 132 h 741"/>
              <a:gd name="T34" fmla="*/ 525 w 741"/>
              <a:gd name="T35" fmla="*/ 116 h 741"/>
              <a:gd name="T36" fmla="*/ 576 w 741"/>
              <a:gd name="T37" fmla="*/ 95 h 741"/>
              <a:gd name="T38" fmla="*/ 627 w 741"/>
              <a:gd name="T39" fmla="*/ 116 h 741"/>
              <a:gd name="T40" fmla="*/ 648 w 741"/>
              <a:gd name="T41" fmla="*/ 167 h 741"/>
              <a:gd name="T42" fmla="*/ 627 w 741"/>
              <a:gd name="T43" fmla="*/ 218 h 741"/>
              <a:gd name="T44" fmla="*/ 612 w 741"/>
              <a:gd name="T45" fmla="*/ 230 h 741"/>
              <a:gd name="T46" fmla="*/ 605 w 741"/>
              <a:gd name="T47" fmla="*/ 234 h 741"/>
              <a:gd name="T48" fmla="*/ 741 w 741"/>
              <a:gd name="T49" fmla="*/ 371 h 741"/>
              <a:gd name="T50" fmla="*/ 634 w 741"/>
              <a:gd name="T51" fmla="*/ 478 h 741"/>
              <a:gd name="T52" fmla="*/ 560 w 741"/>
              <a:gd name="T53" fmla="*/ 450 h 741"/>
              <a:gd name="T54" fmla="*/ 482 w 741"/>
              <a:gd name="T55" fmla="*/ 482 h 741"/>
              <a:gd name="T56" fmla="*/ 450 w 741"/>
              <a:gd name="T57" fmla="*/ 560 h 741"/>
              <a:gd name="T58" fmla="*/ 478 w 741"/>
              <a:gd name="T59" fmla="*/ 633 h 741"/>
              <a:gd name="T60" fmla="*/ 371 w 741"/>
              <a:gd name="T61" fmla="*/ 741 h 741"/>
              <a:gd name="T62" fmla="*/ 233 w 741"/>
              <a:gd name="T63" fmla="*/ 604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1" h="741">
                <a:moveTo>
                  <a:pt x="233" y="604"/>
                </a:moveTo>
                <a:cubicBezTo>
                  <a:pt x="230" y="611"/>
                  <a:pt x="230" y="611"/>
                  <a:pt x="230" y="611"/>
                </a:cubicBezTo>
                <a:cubicBezTo>
                  <a:pt x="226" y="618"/>
                  <a:pt x="222" y="624"/>
                  <a:pt x="216" y="629"/>
                </a:cubicBezTo>
                <a:cubicBezTo>
                  <a:pt x="203" y="643"/>
                  <a:pt x="184" y="651"/>
                  <a:pt x="165" y="651"/>
                </a:cubicBezTo>
                <a:cubicBezTo>
                  <a:pt x="146" y="651"/>
                  <a:pt x="128" y="643"/>
                  <a:pt x="114" y="629"/>
                </a:cubicBezTo>
                <a:cubicBezTo>
                  <a:pt x="100" y="616"/>
                  <a:pt x="93" y="598"/>
                  <a:pt x="93" y="578"/>
                </a:cubicBezTo>
                <a:cubicBezTo>
                  <a:pt x="93" y="559"/>
                  <a:pt x="100" y="541"/>
                  <a:pt x="114" y="527"/>
                </a:cubicBezTo>
                <a:cubicBezTo>
                  <a:pt x="119" y="522"/>
                  <a:pt x="126" y="517"/>
                  <a:pt x="132" y="514"/>
                </a:cubicBezTo>
                <a:cubicBezTo>
                  <a:pt x="140" y="510"/>
                  <a:pt x="140" y="510"/>
                  <a:pt x="140" y="510"/>
                </a:cubicBezTo>
                <a:cubicBezTo>
                  <a:pt x="0" y="371"/>
                  <a:pt x="0" y="371"/>
                  <a:pt x="0" y="371"/>
                </a:cubicBezTo>
                <a:cubicBezTo>
                  <a:pt x="108" y="262"/>
                  <a:pt x="108" y="262"/>
                  <a:pt x="108" y="262"/>
                </a:cubicBezTo>
                <a:cubicBezTo>
                  <a:pt x="129" y="280"/>
                  <a:pt x="154" y="290"/>
                  <a:pt x="181" y="290"/>
                </a:cubicBezTo>
                <a:cubicBezTo>
                  <a:pt x="211" y="290"/>
                  <a:pt x="238" y="278"/>
                  <a:pt x="259" y="257"/>
                </a:cubicBezTo>
                <a:cubicBezTo>
                  <a:pt x="300" y="216"/>
                  <a:pt x="302" y="150"/>
                  <a:pt x="265" y="106"/>
                </a:cubicBezTo>
                <a:cubicBezTo>
                  <a:pt x="371" y="0"/>
                  <a:pt x="371" y="0"/>
                  <a:pt x="371" y="0"/>
                </a:cubicBezTo>
                <a:cubicBezTo>
                  <a:pt x="509" y="139"/>
                  <a:pt x="509" y="139"/>
                  <a:pt x="509" y="139"/>
                </a:cubicBezTo>
                <a:cubicBezTo>
                  <a:pt x="513" y="132"/>
                  <a:pt x="513" y="132"/>
                  <a:pt x="513" y="132"/>
                </a:cubicBezTo>
                <a:cubicBezTo>
                  <a:pt x="516" y="126"/>
                  <a:pt x="520" y="121"/>
                  <a:pt x="525" y="116"/>
                </a:cubicBezTo>
                <a:cubicBezTo>
                  <a:pt x="539" y="103"/>
                  <a:pt x="557" y="95"/>
                  <a:pt x="576" y="95"/>
                </a:cubicBezTo>
                <a:cubicBezTo>
                  <a:pt x="595" y="95"/>
                  <a:pt x="614" y="103"/>
                  <a:pt x="627" y="116"/>
                </a:cubicBezTo>
                <a:cubicBezTo>
                  <a:pt x="641" y="130"/>
                  <a:pt x="648" y="148"/>
                  <a:pt x="648" y="167"/>
                </a:cubicBezTo>
                <a:cubicBezTo>
                  <a:pt x="648" y="187"/>
                  <a:pt x="641" y="205"/>
                  <a:pt x="627" y="218"/>
                </a:cubicBezTo>
                <a:cubicBezTo>
                  <a:pt x="623" y="223"/>
                  <a:pt x="617" y="227"/>
                  <a:pt x="612" y="230"/>
                </a:cubicBezTo>
                <a:cubicBezTo>
                  <a:pt x="605" y="234"/>
                  <a:pt x="605" y="234"/>
                  <a:pt x="605" y="234"/>
                </a:cubicBezTo>
                <a:cubicBezTo>
                  <a:pt x="741" y="371"/>
                  <a:pt x="741" y="371"/>
                  <a:pt x="741" y="371"/>
                </a:cubicBezTo>
                <a:cubicBezTo>
                  <a:pt x="634" y="478"/>
                  <a:pt x="634" y="478"/>
                  <a:pt x="634" y="478"/>
                </a:cubicBezTo>
                <a:cubicBezTo>
                  <a:pt x="613" y="460"/>
                  <a:pt x="587" y="450"/>
                  <a:pt x="560" y="450"/>
                </a:cubicBezTo>
                <a:cubicBezTo>
                  <a:pt x="530" y="450"/>
                  <a:pt x="503" y="461"/>
                  <a:pt x="482" y="482"/>
                </a:cubicBezTo>
                <a:cubicBezTo>
                  <a:pt x="461" y="503"/>
                  <a:pt x="450" y="530"/>
                  <a:pt x="450" y="560"/>
                </a:cubicBezTo>
                <a:cubicBezTo>
                  <a:pt x="450" y="587"/>
                  <a:pt x="460" y="613"/>
                  <a:pt x="478" y="633"/>
                </a:cubicBezTo>
                <a:cubicBezTo>
                  <a:pt x="371" y="741"/>
                  <a:pt x="371" y="741"/>
                  <a:pt x="371" y="741"/>
                </a:cubicBezTo>
                <a:lnTo>
                  <a:pt x="233" y="6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588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eaLnBrk="0" hangingPunct="0"/>
            <a:endParaRPr lang="en-US" sz="2110">
              <a:solidFill>
                <a:schemeClr val="tx1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1" name="出自【趣你的PPT】(微信:qunideppt)：最优质的PPT资源库">
            <a:extLst>
              <a:ext uri="{FF2B5EF4-FFF2-40B4-BE49-F238E27FC236}">
                <a16:creationId xmlns:a16="http://schemas.microsoft.com/office/drawing/2014/main" id="{045E368F-E008-DAB6-DD93-F2005C65EE04}"/>
              </a:ext>
            </a:extLst>
          </p:cNvPr>
          <p:cNvSpPr/>
          <p:nvPr/>
        </p:nvSpPr>
        <p:spPr bwMode="auto">
          <a:xfrm>
            <a:off x="4185944" y="2476669"/>
            <a:ext cx="1851502" cy="1849386"/>
          </a:xfrm>
          <a:custGeom>
            <a:avLst/>
            <a:gdLst>
              <a:gd name="T0" fmla="*/ 226 w 739"/>
              <a:gd name="T1" fmla="*/ 597 h 738"/>
              <a:gd name="T2" fmla="*/ 224 w 739"/>
              <a:gd name="T3" fmla="*/ 606 h 738"/>
              <a:gd name="T4" fmla="*/ 206 w 739"/>
              <a:gd name="T5" fmla="*/ 635 h 738"/>
              <a:gd name="T6" fmla="*/ 155 w 739"/>
              <a:gd name="T7" fmla="*/ 657 h 738"/>
              <a:gd name="T8" fmla="*/ 155 w 739"/>
              <a:gd name="T9" fmla="*/ 657 h 738"/>
              <a:gd name="T10" fmla="*/ 103 w 739"/>
              <a:gd name="T11" fmla="*/ 635 h 738"/>
              <a:gd name="T12" fmla="*/ 82 w 739"/>
              <a:gd name="T13" fmla="*/ 584 h 738"/>
              <a:gd name="T14" fmla="*/ 103 w 739"/>
              <a:gd name="T15" fmla="*/ 533 h 738"/>
              <a:gd name="T16" fmla="*/ 133 w 739"/>
              <a:gd name="T17" fmla="*/ 515 h 738"/>
              <a:gd name="T18" fmla="*/ 142 w 739"/>
              <a:gd name="T19" fmla="*/ 512 h 738"/>
              <a:gd name="T20" fmla="*/ 0 w 739"/>
              <a:gd name="T21" fmla="*/ 370 h 738"/>
              <a:gd name="T22" fmla="*/ 138 w 739"/>
              <a:gd name="T23" fmla="*/ 233 h 738"/>
              <a:gd name="T24" fmla="*/ 130 w 739"/>
              <a:gd name="T25" fmla="*/ 229 h 738"/>
              <a:gd name="T26" fmla="*/ 109 w 739"/>
              <a:gd name="T27" fmla="*/ 215 h 738"/>
              <a:gd name="T28" fmla="*/ 109 w 739"/>
              <a:gd name="T29" fmla="*/ 112 h 738"/>
              <a:gd name="T30" fmla="*/ 160 w 739"/>
              <a:gd name="T31" fmla="*/ 91 h 738"/>
              <a:gd name="T32" fmla="*/ 211 w 739"/>
              <a:gd name="T33" fmla="*/ 112 h 738"/>
              <a:gd name="T34" fmla="*/ 226 w 739"/>
              <a:gd name="T35" fmla="*/ 134 h 738"/>
              <a:gd name="T36" fmla="*/ 229 w 739"/>
              <a:gd name="T37" fmla="*/ 141 h 738"/>
              <a:gd name="T38" fmla="*/ 371 w 739"/>
              <a:gd name="T39" fmla="*/ 0 h 738"/>
              <a:gd name="T40" fmla="*/ 507 w 739"/>
              <a:gd name="T41" fmla="*/ 136 h 738"/>
              <a:gd name="T42" fmla="*/ 511 w 739"/>
              <a:gd name="T43" fmla="*/ 129 h 738"/>
              <a:gd name="T44" fmla="*/ 522 w 739"/>
              <a:gd name="T45" fmla="*/ 115 h 738"/>
              <a:gd name="T46" fmla="*/ 573 w 739"/>
              <a:gd name="T47" fmla="*/ 93 h 738"/>
              <a:gd name="T48" fmla="*/ 624 w 739"/>
              <a:gd name="T49" fmla="*/ 115 h 738"/>
              <a:gd name="T50" fmla="*/ 624 w 739"/>
              <a:gd name="T51" fmla="*/ 217 h 738"/>
              <a:gd name="T52" fmla="*/ 610 w 739"/>
              <a:gd name="T53" fmla="*/ 228 h 738"/>
              <a:gd name="T54" fmla="*/ 603 w 739"/>
              <a:gd name="T55" fmla="*/ 232 h 738"/>
              <a:gd name="T56" fmla="*/ 739 w 739"/>
              <a:gd name="T57" fmla="*/ 368 h 738"/>
              <a:gd name="T58" fmla="*/ 601 w 739"/>
              <a:gd name="T59" fmla="*/ 505 h 738"/>
              <a:gd name="T60" fmla="*/ 608 w 739"/>
              <a:gd name="T61" fmla="*/ 509 h 738"/>
              <a:gd name="T62" fmla="*/ 624 w 739"/>
              <a:gd name="T63" fmla="*/ 521 h 738"/>
              <a:gd name="T64" fmla="*/ 624 w 739"/>
              <a:gd name="T65" fmla="*/ 623 h 738"/>
              <a:gd name="T66" fmla="*/ 572 w 739"/>
              <a:gd name="T67" fmla="*/ 644 h 738"/>
              <a:gd name="T68" fmla="*/ 521 w 739"/>
              <a:gd name="T69" fmla="*/ 623 h 738"/>
              <a:gd name="T70" fmla="*/ 509 w 739"/>
              <a:gd name="T71" fmla="*/ 607 h 738"/>
              <a:gd name="T72" fmla="*/ 506 w 739"/>
              <a:gd name="T73" fmla="*/ 601 h 738"/>
              <a:gd name="T74" fmla="*/ 368 w 739"/>
              <a:gd name="T75" fmla="*/ 738 h 738"/>
              <a:gd name="T76" fmla="*/ 226 w 739"/>
              <a:gd name="T77" fmla="*/ 597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9" h="738">
                <a:moveTo>
                  <a:pt x="226" y="597"/>
                </a:moveTo>
                <a:cubicBezTo>
                  <a:pt x="224" y="606"/>
                  <a:pt x="224" y="606"/>
                  <a:pt x="224" y="606"/>
                </a:cubicBezTo>
                <a:cubicBezTo>
                  <a:pt x="220" y="617"/>
                  <a:pt x="214" y="627"/>
                  <a:pt x="206" y="635"/>
                </a:cubicBezTo>
                <a:cubicBezTo>
                  <a:pt x="192" y="649"/>
                  <a:pt x="174" y="657"/>
                  <a:pt x="155" y="657"/>
                </a:cubicBezTo>
                <a:cubicBezTo>
                  <a:pt x="155" y="657"/>
                  <a:pt x="155" y="657"/>
                  <a:pt x="155" y="657"/>
                </a:cubicBezTo>
                <a:cubicBezTo>
                  <a:pt x="135" y="657"/>
                  <a:pt x="117" y="649"/>
                  <a:pt x="103" y="635"/>
                </a:cubicBezTo>
                <a:cubicBezTo>
                  <a:pt x="90" y="622"/>
                  <a:pt x="82" y="604"/>
                  <a:pt x="82" y="584"/>
                </a:cubicBezTo>
                <a:cubicBezTo>
                  <a:pt x="82" y="565"/>
                  <a:pt x="90" y="547"/>
                  <a:pt x="103" y="533"/>
                </a:cubicBezTo>
                <a:cubicBezTo>
                  <a:pt x="112" y="525"/>
                  <a:pt x="122" y="519"/>
                  <a:pt x="133" y="515"/>
                </a:cubicBezTo>
                <a:cubicBezTo>
                  <a:pt x="142" y="512"/>
                  <a:pt x="142" y="512"/>
                  <a:pt x="142" y="512"/>
                </a:cubicBezTo>
                <a:cubicBezTo>
                  <a:pt x="0" y="370"/>
                  <a:pt x="0" y="370"/>
                  <a:pt x="0" y="370"/>
                </a:cubicBezTo>
                <a:cubicBezTo>
                  <a:pt x="138" y="233"/>
                  <a:pt x="138" y="233"/>
                  <a:pt x="138" y="233"/>
                </a:cubicBezTo>
                <a:cubicBezTo>
                  <a:pt x="130" y="229"/>
                  <a:pt x="130" y="229"/>
                  <a:pt x="130" y="229"/>
                </a:cubicBezTo>
                <a:cubicBezTo>
                  <a:pt x="122" y="226"/>
                  <a:pt x="115" y="221"/>
                  <a:pt x="109" y="215"/>
                </a:cubicBezTo>
                <a:cubicBezTo>
                  <a:pt x="81" y="186"/>
                  <a:pt x="81" y="141"/>
                  <a:pt x="109" y="112"/>
                </a:cubicBezTo>
                <a:cubicBezTo>
                  <a:pt x="122" y="99"/>
                  <a:pt x="141" y="91"/>
                  <a:pt x="160" y="91"/>
                </a:cubicBezTo>
                <a:cubicBezTo>
                  <a:pt x="179" y="91"/>
                  <a:pt x="197" y="99"/>
                  <a:pt x="211" y="112"/>
                </a:cubicBezTo>
                <a:cubicBezTo>
                  <a:pt x="217" y="118"/>
                  <a:pt x="222" y="126"/>
                  <a:pt x="226" y="134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371" y="0"/>
                  <a:pt x="371" y="0"/>
                  <a:pt x="371" y="0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11" y="129"/>
                  <a:pt x="511" y="129"/>
                  <a:pt x="511" y="129"/>
                </a:cubicBezTo>
                <a:cubicBezTo>
                  <a:pt x="514" y="124"/>
                  <a:pt x="518" y="119"/>
                  <a:pt x="522" y="115"/>
                </a:cubicBezTo>
                <a:cubicBezTo>
                  <a:pt x="536" y="101"/>
                  <a:pt x="554" y="93"/>
                  <a:pt x="573" y="93"/>
                </a:cubicBezTo>
                <a:cubicBezTo>
                  <a:pt x="592" y="93"/>
                  <a:pt x="611" y="101"/>
                  <a:pt x="624" y="115"/>
                </a:cubicBezTo>
                <a:cubicBezTo>
                  <a:pt x="652" y="143"/>
                  <a:pt x="652" y="189"/>
                  <a:pt x="624" y="217"/>
                </a:cubicBezTo>
                <a:cubicBezTo>
                  <a:pt x="620" y="221"/>
                  <a:pt x="615" y="225"/>
                  <a:pt x="610" y="228"/>
                </a:cubicBezTo>
                <a:cubicBezTo>
                  <a:pt x="603" y="232"/>
                  <a:pt x="603" y="232"/>
                  <a:pt x="603" y="232"/>
                </a:cubicBezTo>
                <a:cubicBezTo>
                  <a:pt x="739" y="368"/>
                  <a:pt x="739" y="368"/>
                  <a:pt x="739" y="368"/>
                </a:cubicBezTo>
                <a:cubicBezTo>
                  <a:pt x="601" y="505"/>
                  <a:pt x="601" y="505"/>
                  <a:pt x="601" y="505"/>
                </a:cubicBezTo>
                <a:cubicBezTo>
                  <a:pt x="608" y="509"/>
                  <a:pt x="608" y="509"/>
                  <a:pt x="608" y="509"/>
                </a:cubicBezTo>
                <a:cubicBezTo>
                  <a:pt x="614" y="512"/>
                  <a:pt x="619" y="516"/>
                  <a:pt x="624" y="521"/>
                </a:cubicBezTo>
                <a:cubicBezTo>
                  <a:pt x="652" y="549"/>
                  <a:pt x="652" y="595"/>
                  <a:pt x="624" y="623"/>
                </a:cubicBezTo>
                <a:cubicBezTo>
                  <a:pt x="610" y="637"/>
                  <a:pt x="592" y="644"/>
                  <a:pt x="572" y="644"/>
                </a:cubicBezTo>
                <a:cubicBezTo>
                  <a:pt x="553" y="644"/>
                  <a:pt x="535" y="637"/>
                  <a:pt x="521" y="623"/>
                </a:cubicBezTo>
                <a:cubicBezTo>
                  <a:pt x="517" y="619"/>
                  <a:pt x="513" y="613"/>
                  <a:pt x="509" y="607"/>
                </a:cubicBezTo>
                <a:cubicBezTo>
                  <a:pt x="506" y="601"/>
                  <a:pt x="506" y="601"/>
                  <a:pt x="506" y="601"/>
                </a:cubicBezTo>
                <a:cubicBezTo>
                  <a:pt x="368" y="738"/>
                  <a:pt x="368" y="738"/>
                  <a:pt x="368" y="738"/>
                </a:cubicBezTo>
                <a:lnTo>
                  <a:pt x="226" y="5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cxnSp>
        <p:nvCxnSpPr>
          <p:cNvPr id="13" name="出自【趣你的PPT】(微信:qunideppt)：最优质的PPT资源库">
            <a:extLst>
              <a:ext uri="{FF2B5EF4-FFF2-40B4-BE49-F238E27FC236}">
                <a16:creationId xmlns:a16="http://schemas.microsoft.com/office/drawing/2014/main" id="{3EB2A200-54D4-5A9E-A240-3EC9876D27B2}"/>
              </a:ext>
            </a:extLst>
          </p:cNvPr>
          <p:cNvCxnSpPr/>
          <p:nvPr/>
        </p:nvCxnSpPr>
        <p:spPr>
          <a:xfrm>
            <a:off x="7016656" y="1819517"/>
            <a:ext cx="10173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出自【趣你的PPT】(微信:qunideppt)：最优质的PPT资源库">
            <a:extLst>
              <a:ext uri="{FF2B5EF4-FFF2-40B4-BE49-F238E27FC236}">
                <a16:creationId xmlns:a16="http://schemas.microsoft.com/office/drawing/2014/main" id="{F7102C72-AD37-E3D2-9BFC-2FEC662065FF}"/>
              </a:ext>
            </a:extLst>
          </p:cNvPr>
          <p:cNvCxnSpPr/>
          <p:nvPr/>
        </p:nvCxnSpPr>
        <p:spPr>
          <a:xfrm>
            <a:off x="8013864" y="4005160"/>
            <a:ext cx="10173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出自【趣你的PPT】(微信:qunideppt)：最优质的PPT资源库">
            <a:extLst>
              <a:ext uri="{FF2B5EF4-FFF2-40B4-BE49-F238E27FC236}">
                <a16:creationId xmlns:a16="http://schemas.microsoft.com/office/drawing/2014/main" id="{6EA66825-CA98-A706-601A-D8D0DBDF215D}"/>
              </a:ext>
            </a:extLst>
          </p:cNvPr>
          <p:cNvCxnSpPr/>
          <p:nvPr/>
        </p:nvCxnSpPr>
        <p:spPr>
          <a:xfrm flipH="1">
            <a:off x="3186620" y="2770324"/>
            <a:ext cx="10173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出自【趣你的PPT】(微信:qunideppt)：最优质的PPT资源库">
            <a:extLst>
              <a:ext uri="{FF2B5EF4-FFF2-40B4-BE49-F238E27FC236}">
                <a16:creationId xmlns:a16="http://schemas.microsoft.com/office/drawing/2014/main" id="{F3E055F6-922B-AF09-A734-F421520F17AE}"/>
              </a:ext>
            </a:extLst>
          </p:cNvPr>
          <p:cNvCxnSpPr/>
          <p:nvPr/>
        </p:nvCxnSpPr>
        <p:spPr>
          <a:xfrm flipH="1">
            <a:off x="4161596" y="4977212"/>
            <a:ext cx="10173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CBB598-9F10-6ECE-7E7E-F95F792CD415}"/>
              </a:ext>
            </a:extLst>
          </p:cNvPr>
          <p:cNvGrpSpPr/>
          <p:nvPr/>
        </p:nvGrpSpPr>
        <p:grpSpPr>
          <a:xfrm>
            <a:off x="8013864" y="1462524"/>
            <a:ext cx="2732094" cy="816522"/>
            <a:chOff x="283599" y="1906534"/>
            <a:chExt cx="2732094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509AFF-1585-BCD7-2279-8840655D6F40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F05D9A-4488-10EC-1E9B-91B06D0AF0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AE8A7D-2786-5644-6F02-E0381F6E6FCF}"/>
              </a:ext>
            </a:extLst>
          </p:cNvPr>
          <p:cNvGrpSpPr/>
          <p:nvPr/>
        </p:nvGrpSpPr>
        <p:grpSpPr>
          <a:xfrm>
            <a:off x="1014357" y="2476669"/>
            <a:ext cx="2255680" cy="1047355"/>
            <a:chOff x="98761" y="1906534"/>
            <a:chExt cx="2255680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1BCBD4E-9753-A9D3-98F1-0A0DAD6D0D12}"/>
                </a:ext>
              </a:extLst>
            </p:cNvPr>
            <p:cNvSpPr txBox="1"/>
            <p:nvPr/>
          </p:nvSpPr>
          <p:spPr>
            <a:xfrm>
              <a:off x="98761" y="2190603"/>
              <a:ext cx="22516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6BEA9D-2E7A-D7D0-1A53-AA424220B68E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C433EA5-24CC-52F0-D460-227308B55A32}"/>
              </a:ext>
            </a:extLst>
          </p:cNvPr>
          <p:cNvGrpSpPr/>
          <p:nvPr/>
        </p:nvGrpSpPr>
        <p:grpSpPr>
          <a:xfrm>
            <a:off x="8959321" y="3671229"/>
            <a:ext cx="2235567" cy="1047355"/>
            <a:chOff x="283599" y="1906534"/>
            <a:chExt cx="2235567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ABD1D98-DE96-35C9-168C-75B76E46E162}"/>
                </a:ext>
              </a:extLst>
            </p:cNvPr>
            <p:cNvSpPr txBox="1"/>
            <p:nvPr/>
          </p:nvSpPr>
          <p:spPr>
            <a:xfrm>
              <a:off x="283599" y="2190603"/>
              <a:ext cx="195542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BEC1B9D-6B2D-1B16-CDF9-BFE7BDA1A9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6334AF2-E5C9-0F44-4D96-D1D6655B9E9C}"/>
              </a:ext>
            </a:extLst>
          </p:cNvPr>
          <p:cNvGrpSpPr/>
          <p:nvPr/>
        </p:nvGrpSpPr>
        <p:grpSpPr>
          <a:xfrm>
            <a:off x="1504860" y="4663329"/>
            <a:ext cx="2757819" cy="816522"/>
            <a:chOff x="-403378" y="1906534"/>
            <a:chExt cx="275781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5738084-8B85-1105-91E4-0B824C251645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FDD6260-0552-4E9F-C966-A7BC227206F8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110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7177357" y="844014"/>
            <a:ext cx="482575" cy="1049071"/>
            <a:chOff x="6573953" y="2329948"/>
            <a:chExt cx="1313289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3" y="2713529"/>
              <a:ext cx="1007916" cy="2446266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4531680" y="844015"/>
            <a:ext cx="482575" cy="1049071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5313060" y="961034"/>
            <a:ext cx="15888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阿里妈妈东方大楷" pitchFamily="2" charset="-122"/>
                <a:ea typeface="阿里妈妈东方大楷" pitchFamily="2" charset="-122"/>
              </a:rPr>
              <a:t>目 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569AAB-90AA-6A8E-CBE7-9C86F680D1B8}"/>
              </a:ext>
            </a:extLst>
          </p:cNvPr>
          <p:cNvGrpSpPr/>
          <p:nvPr/>
        </p:nvGrpSpPr>
        <p:grpSpPr>
          <a:xfrm>
            <a:off x="1873262" y="2792298"/>
            <a:ext cx="4052036" cy="649006"/>
            <a:chOff x="1696688" y="2219355"/>
            <a:chExt cx="4052036" cy="649006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4D63C12-0E29-ECC4-91C6-E4FE1C8CCFD7}"/>
                </a:ext>
              </a:extLst>
            </p:cNvPr>
            <p:cNvSpPr txBox="1"/>
            <p:nvPr/>
          </p:nvSpPr>
          <p:spPr>
            <a:xfrm>
              <a:off x="2007046" y="2222030"/>
              <a:ext cx="7008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E29111-3B49-FDF8-C227-1F87271D33ED}"/>
                </a:ext>
              </a:extLst>
            </p:cNvPr>
            <p:cNvSpPr txBox="1"/>
            <p:nvPr/>
          </p:nvSpPr>
          <p:spPr>
            <a:xfrm>
              <a:off x="2954762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论文背景简介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12176B0-538D-9562-9FB0-29670A7ED4B1}"/>
              </a:ext>
            </a:extLst>
          </p:cNvPr>
          <p:cNvGrpSpPr/>
          <p:nvPr/>
        </p:nvGrpSpPr>
        <p:grpSpPr>
          <a:xfrm>
            <a:off x="6284082" y="2792298"/>
            <a:ext cx="4052036" cy="649006"/>
            <a:chOff x="1696688" y="2219355"/>
            <a:chExt cx="4052036" cy="64900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1D55339-FF72-62AA-61CB-4B90DDE13BA5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AD4F47F-A40C-229F-A8C8-2141CFCD1219}"/>
                </a:ext>
              </a:extLst>
            </p:cNvPr>
            <p:cNvSpPr txBox="1"/>
            <p:nvPr/>
          </p:nvSpPr>
          <p:spPr>
            <a:xfrm>
              <a:off x="2007046" y="2222030"/>
              <a:ext cx="7665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7490C30-0F92-328D-2283-E3586D96222C}"/>
                </a:ext>
              </a:extLst>
            </p:cNvPr>
            <p:cNvSpPr txBox="1"/>
            <p:nvPr/>
          </p:nvSpPr>
          <p:spPr>
            <a:xfrm>
              <a:off x="2954762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b="1" dirty="0">
                  <a:sym typeface="+mn-lt"/>
                </a:rPr>
                <a:t>研究过程简介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54F643-1208-F0BB-6695-513892623E7B}"/>
              </a:ext>
            </a:extLst>
          </p:cNvPr>
          <p:cNvGrpSpPr/>
          <p:nvPr/>
        </p:nvGrpSpPr>
        <p:grpSpPr>
          <a:xfrm>
            <a:off x="1873262" y="4310976"/>
            <a:ext cx="4052036" cy="649006"/>
            <a:chOff x="1696688" y="2219355"/>
            <a:chExt cx="4052036" cy="649006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18BFFA90-B3FF-9528-1F88-FBA1E829A15D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B71066B-5507-391D-9E6B-4D1BE96AB53E}"/>
                </a:ext>
              </a:extLst>
            </p:cNvPr>
            <p:cNvSpPr txBox="1"/>
            <p:nvPr/>
          </p:nvSpPr>
          <p:spPr>
            <a:xfrm>
              <a:off x="2007046" y="2222030"/>
              <a:ext cx="7729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9E2220C-1C00-AE20-827E-DCF959DAE79F}"/>
                </a:ext>
              </a:extLst>
            </p:cNvPr>
            <p:cNvSpPr txBox="1"/>
            <p:nvPr/>
          </p:nvSpPr>
          <p:spPr>
            <a:xfrm>
              <a:off x="2954762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b="1" dirty="0">
                  <a:sym typeface="+mn-lt"/>
                </a:rPr>
                <a:t>遗留问题探讨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7744B6E-12DA-C15C-D250-B1A110A3040D}"/>
              </a:ext>
            </a:extLst>
          </p:cNvPr>
          <p:cNvGrpSpPr/>
          <p:nvPr/>
        </p:nvGrpSpPr>
        <p:grpSpPr>
          <a:xfrm>
            <a:off x="6284082" y="4310976"/>
            <a:ext cx="4052036" cy="649006"/>
            <a:chOff x="1696688" y="2219355"/>
            <a:chExt cx="4052036" cy="64900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52ACC83-56B6-CF34-86CC-98E25C5F68CB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13BBAFA-77B6-8166-47CC-4640D0666E4B}"/>
                </a:ext>
              </a:extLst>
            </p:cNvPr>
            <p:cNvSpPr txBox="1"/>
            <p:nvPr/>
          </p:nvSpPr>
          <p:spPr>
            <a:xfrm>
              <a:off x="2007046" y="2222030"/>
              <a:ext cx="7777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7B0D864-213D-5838-5516-D6476D88C995}"/>
                </a:ext>
              </a:extLst>
            </p:cNvPr>
            <p:cNvSpPr txBox="1"/>
            <p:nvPr/>
          </p:nvSpPr>
          <p:spPr>
            <a:xfrm>
              <a:off x="2954762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b="1" dirty="0">
                  <a:sym typeface="+mn-lt"/>
                </a:rPr>
                <a:t>论文归纳总结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8399E8-5BC0-207C-B5D2-24D796FA6B80}"/>
              </a:ext>
            </a:extLst>
          </p:cNvPr>
          <p:cNvSpPr txBox="1"/>
          <p:nvPr/>
        </p:nvSpPr>
        <p:spPr>
          <a:xfrm>
            <a:off x="4480107" y="1867814"/>
            <a:ext cx="32245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71058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论文归纳总结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04</a:t>
            </a:r>
            <a:endParaRPr lang="zh-CN" altLang="en-US" sz="3200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2210386-15BB-428B-4A8C-98FC8473A22E}"/>
              </a:ext>
            </a:extLst>
          </p:cNvPr>
          <p:cNvGrpSpPr/>
          <p:nvPr/>
        </p:nvGrpSpPr>
        <p:grpSpPr>
          <a:xfrm>
            <a:off x="1393371" y="1674064"/>
            <a:ext cx="2699886" cy="3780968"/>
            <a:chOff x="478971" y="2617493"/>
            <a:chExt cx="2699886" cy="378096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A2B31BD-FB33-43CF-D77C-41C1E52F5F5A}"/>
                </a:ext>
              </a:extLst>
            </p:cNvPr>
            <p:cNvSpPr/>
            <p:nvPr/>
          </p:nvSpPr>
          <p:spPr>
            <a:xfrm>
              <a:off x="478971" y="2617493"/>
              <a:ext cx="2547486" cy="3628568"/>
            </a:xfrm>
            <a:prstGeom prst="rect">
              <a:avLst/>
            </a:prstGeom>
            <a:noFill/>
            <a:ln w="1588">
              <a:solidFill>
                <a:srgbClr val="61616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1DA3C4EE-F46E-84E1-33FC-3BEEA1E7B841}"/>
                </a:ext>
              </a:extLst>
            </p:cNvPr>
            <p:cNvSpPr/>
            <p:nvPr/>
          </p:nvSpPr>
          <p:spPr>
            <a:xfrm>
              <a:off x="631371" y="2769893"/>
              <a:ext cx="2547486" cy="36285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588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D927CE-94AA-4CDE-9729-CC49D6F698F1}"/>
              </a:ext>
            </a:extLst>
          </p:cNvPr>
          <p:cNvGrpSpPr/>
          <p:nvPr/>
        </p:nvGrpSpPr>
        <p:grpSpPr>
          <a:xfrm>
            <a:off x="2001259" y="3619392"/>
            <a:ext cx="1636509" cy="1274560"/>
            <a:chOff x="583128" y="1910161"/>
            <a:chExt cx="1636509" cy="127456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E88F66-DD21-7C21-ADD4-2E61B52E6554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E03B86A-C7C8-4648-F7A3-C0CD7146D68E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图形 27" descr="书籍 纯色填充">
            <a:extLst>
              <a:ext uri="{FF2B5EF4-FFF2-40B4-BE49-F238E27FC236}">
                <a16:creationId xmlns:a16="http://schemas.microsoft.com/office/drawing/2014/main" id="{FEC325B4-BFF3-FC61-0B8F-ADC927FCF866}"/>
              </a:ext>
            </a:extLst>
          </p:cNvPr>
          <p:cNvSpPr/>
          <p:nvPr/>
        </p:nvSpPr>
        <p:spPr>
          <a:xfrm>
            <a:off x="2413748" y="2387241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D4E097-381B-74E7-1F51-39DBFD97CB79}"/>
              </a:ext>
            </a:extLst>
          </p:cNvPr>
          <p:cNvGrpSpPr/>
          <p:nvPr/>
        </p:nvGrpSpPr>
        <p:grpSpPr>
          <a:xfrm>
            <a:off x="4702628" y="1674064"/>
            <a:ext cx="2699886" cy="3780968"/>
            <a:chOff x="478971" y="2617493"/>
            <a:chExt cx="2699886" cy="3780968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530A2F6-5933-48ED-F075-8FA1AAF949E7}"/>
                </a:ext>
              </a:extLst>
            </p:cNvPr>
            <p:cNvSpPr/>
            <p:nvPr/>
          </p:nvSpPr>
          <p:spPr>
            <a:xfrm>
              <a:off x="478971" y="2617493"/>
              <a:ext cx="2547486" cy="3628568"/>
            </a:xfrm>
            <a:prstGeom prst="rect">
              <a:avLst/>
            </a:prstGeom>
            <a:noFill/>
            <a:ln w="1588">
              <a:solidFill>
                <a:srgbClr val="61616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39AB5DA-B198-5B4D-40B6-BB7E67A380CC}"/>
                </a:ext>
              </a:extLst>
            </p:cNvPr>
            <p:cNvSpPr/>
            <p:nvPr/>
          </p:nvSpPr>
          <p:spPr>
            <a:xfrm>
              <a:off x="631371" y="2769893"/>
              <a:ext cx="2547486" cy="36285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588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78016F6-98C9-6BCB-7D17-0BD5424FC7D3}"/>
              </a:ext>
            </a:extLst>
          </p:cNvPr>
          <p:cNvGrpSpPr/>
          <p:nvPr/>
        </p:nvGrpSpPr>
        <p:grpSpPr>
          <a:xfrm>
            <a:off x="5310516" y="3619392"/>
            <a:ext cx="1636509" cy="1274560"/>
            <a:chOff x="583128" y="1910161"/>
            <a:chExt cx="1636509" cy="127456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837A20-7130-577F-7284-5643F80680C8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484571-36A3-7E3F-428A-C94A167B3448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38CF31D-DF84-2060-A639-FCDF88613B68}"/>
              </a:ext>
            </a:extLst>
          </p:cNvPr>
          <p:cNvGrpSpPr/>
          <p:nvPr/>
        </p:nvGrpSpPr>
        <p:grpSpPr>
          <a:xfrm>
            <a:off x="8011885" y="1674064"/>
            <a:ext cx="2699886" cy="3780968"/>
            <a:chOff x="478971" y="2617493"/>
            <a:chExt cx="2699886" cy="3780968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7AC9BC4-A52F-54C5-66A6-6C3EF3905826}"/>
                </a:ext>
              </a:extLst>
            </p:cNvPr>
            <p:cNvSpPr/>
            <p:nvPr/>
          </p:nvSpPr>
          <p:spPr>
            <a:xfrm>
              <a:off x="478971" y="2617493"/>
              <a:ext cx="2547486" cy="3628568"/>
            </a:xfrm>
            <a:prstGeom prst="rect">
              <a:avLst/>
            </a:prstGeom>
            <a:noFill/>
            <a:ln w="1588">
              <a:solidFill>
                <a:srgbClr val="616161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7219584-62F5-67DD-75CA-DA4BD0D30082}"/>
                </a:ext>
              </a:extLst>
            </p:cNvPr>
            <p:cNvSpPr/>
            <p:nvPr/>
          </p:nvSpPr>
          <p:spPr>
            <a:xfrm>
              <a:off x="631371" y="2769893"/>
              <a:ext cx="2547486" cy="36285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588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eaLnBrk="0" hangingPunct="0"/>
              <a:endParaRPr lang="zh-CN" altLang="en-US" sz="211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83CB83E-E276-8315-AE3A-217AA04A36CB}"/>
              </a:ext>
            </a:extLst>
          </p:cNvPr>
          <p:cNvGrpSpPr/>
          <p:nvPr/>
        </p:nvGrpSpPr>
        <p:grpSpPr>
          <a:xfrm>
            <a:off x="8619773" y="3619392"/>
            <a:ext cx="1636509" cy="1274560"/>
            <a:chOff x="583128" y="1910161"/>
            <a:chExt cx="1636509" cy="127456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3CDB34E-404F-5FAB-73D7-D3F65C8E216A}"/>
                </a:ext>
              </a:extLst>
            </p:cNvPr>
            <p:cNvSpPr txBox="1"/>
            <p:nvPr/>
          </p:nvSpPr>
          <p:spPr>
            <a:xfrm>
              <a:off x="583128" y="2190603"/>
              <a:ext cx="163650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30473CE-886D-4E21-AFA0-D733850FBEB6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48" name="图形 47" descr="D:\51PPT模板网\51pptmoban.com\图片.jpg">
            <a:extLst>
              <a:ext uri="{FF2B5EF4-FFF2-40B4-BE49-F238E27FC236}">
                <a16:creationId xmlns:a16="http://schemas.microsoft.com/office/drawing/2014/main" id="{519CE1C4-7232-DFE4-C5D4-3D169A7A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2171592"/>
            <a:ext cx="914400" cy="914400"/>
          </a:xfrm>
          <a:prstGeom prst="rect">
            <a:avLst/>
          </a:prstGeom>
        </p:spPr>
      </p:pic>
      <p:pic>
        <p:nvPicPr>
          <p:cNvPr id="49" name="图形 48" descr="书架上的书籍 纯色填充">
            <a:extLst>
              <a:ext uri="{FF2B5EF4-FFF2-40B4-BE49-F238E27FC236}">
                <a16:creationId xmlns:a16="http://schemas.microsoft.com/office/drawing/2014/main" id="{40A38B48-5136-1856-6CF5-23689F252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80827" y="221015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35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论文归纳总结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04</a:t>
            </a:r>
            <a:endParaRPr lang="zh-CN" altLang="en-US" sz="3200" dirty="0"/>
          </a:p>
        </p:txBody>
      </p:sp>
      <p:grpSp>
        <p:nvGrpSpPr>
          <p:cNvPr id="2" name="Group 39">
            <a:extLst>
              <a:ext uri="{FF2B5EF4-FFF2-40B4-BE49-F238E27FC236}">
                <a16:creationId xmlns:a16="http://schemas.microsoft.com/office/drawing/2014/main" id="{80A604CF-CE0C-16EA-3FBE-D239B75FDB1F}"/>
              </a:ext>
            </a:extLst>
          </p:cNvPr>
          <p:cNvGrpSpPr/>
          <p:nvPr/>
        </p:nvGrpSpPr>
        <p:grpSpPr>
          <a:xfrm>
            <a:off x="1115943" y="3036614"/>
            <a:ext cx="2743200" cy="784772"/>
            <a:chOff x="701702" y="2634888"/>
            <a:chExt cx="2057400" cy="588579"/>
          </a:xfrm>
          <a:solidFill>
            <a:srgbClr val="0091D4"/>
          </a:solidFill>
        </p:grpSpPr>
        <p:sp>
          <p:nvSpPr>
            <p:cNvPr id="3" name="Rounded Rectangle 40">
              <a:extLst>
                <a:ext uri="{FF2B5EF4-FFF2-40B4-BE49-F238E27FC236}">
                  <a16:creationId xmlns:a16="http://schemas.microsoft.com/office/drawing/2014/main" id="{707EE580-18B3-50C2-722B-0EA9754C7FD5}"/>
                </a:ext>
              </a:extLst>
            </p:cNvPr>
            <p:cNvSpPr/>
            <p:nvPr/>
          </p:nvSpPr>
          <p:spPr>
            <a:xfrm>
              <a:off x="701702" y="2766267"/>
              <a:ext cx="2057400" cy="4572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43F0B816-F739-AAC2-6EC3-AACB133CE61E}"/>
                </a:ext>
              </a:extLst>
            </p:cNvPr>
            <p:cNvSpPr txBox="1"/>
            <p:nvPr/>
          </p:nvSpPr>
          <p:spPr>
            <a:xfrm>
              <a:off x="965587" y="2865061"/>
              <a:ext cx="1524301" cy="275513"/>
            </a:xfrm>
            <a:prstGeom prst="rect">
              <a:avLst/>
            </a:prstGeom>
            <a:noFill/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Roboto Medium" panose="02000000000000000000" pitchFamily="2" charset="0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ea"/>
                <a:cs typeface="Roboto Medium" panose="02000000000000000000" pitchFamily="2" charset="0"/>
              </a:endParaRPr>
            </a:p>
          </p:txBody>
        </p:sp>
        <p:sp>
          <p:nvSpPr>
            <p:cNvPr id="5" name="Isosceles Triangle 42">
              <a:extLst>
                <a:ext uri="{FF2B5EF4-FFF2-40B4-BE49-F238E27FC236}">
                  <a16:creationId xmlns:a16="http://schemas.microsoft.com/office/drawing/2014/main" id="{D3C532AD-7701-13C2-FD5F-69D99B0378BF}"/>
                </a:ext>
              </a:extLst>
            </p:cNvPr>
            <p:cNvSpPr/>
            <p:nvPr/>
          </p:nvSpPr>
          <p:spPr>
            <a:xfrm>
              <a:off x="1651537" y="2634888"/>
              <a:ext cx="152400" cy="13137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:a16="http://schemas.microsoft.com/office/drawing/2014/main" id="{BF0C2767-0451-118D-CB31-774C269528F9}"/>
              </a:ext>
            </a:extLst>
          </p:cNvPr>
          <p:cNvGrpSpPr/>
          <p:nvPr/>
        </p:nvGrpSpPr>
        <p:grpSpPr>
          <a:xfrm>
            <a:off x="3588209" y="3211786"/>
            <a:ext cx="2743200" cy="787521"/>
            <a:chOff x="2555902" y="2766267"/>
            <a:chExt cx="2057400" cy="590641"/>
          </a:xfrm>
          <a:solidFill>
            <a:srgbClr val="8ED2FF"/>
          </a:solidFill>
        </p:grpSpPr>
        <p:sp>
          <p:nvSpPr>
            <p:cNvPr id="7" name="Rounded Rectangle 44">
              <a:extLst>
                <a:ext uri="{FF2B5EF4-FFF2-40B4-BE49-F238E27FC236}">
                  <a16:creationId xmlns:a16="http://schemas.microsoft.com/office/drawing/2014/main" id="{2B460179-4731-78C7-B978-46DE4EBF065F}"/>
                </a:ext>
              </a:extLst>
            </p:cNvPr>
            <p:cNvSpPr/>
            <p:nvPr/>
          </p:nvSpPr>
          <p:spPr>
            <a:xfrm>
              <a:off x="2555902" y="2766267"/>
              <a:ext cx="2057400" cy="4572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683E59B2-90BE-FD89-1FE4-4974A3499107}"/>
                </a:ext>
              </a:extLst>
            </p:cNvPr>
            <p:cNvSpPr txBox="1"/>
            <p:nvPr/>
          </p:nvSpPr>
          <p:spPr>
            <a:xfrm>
              <a:off x="2818479" y="2865061"/>
              <a:ext cx="1524301" cy="275513"/>
            </a:xfrm>
            <a:prstGeom prst="rect">
              <a:avLst/>
            </a:prstGeom>
            <a:noFill/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Roboto Medium" panose="02000000000000000000" pitchFamily="2" charset="0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ea"/>
                <a:cs typeface="Roboto Medium" panose="02000000000000000000" pitchFamily="2" charset="0"/>
              </a:endParaRPr>
            </a:p>
          </p:txBody>
        </p:sp>
        <p:sp>
          <p:nvSpPr>
            <p:cNvPr id="11" name="Isosceles Triangle 46">
              <a:extLst>
                <a:ext uri="{FF2B5EF4-FFF2-40B4-BE49-F238E27FC236}">
                  <a16:creationId xmlns:a16="http://schemas.microsoft.com/office/drawing/2014/main" id="{C44E618B-C8FF-FC05-31C3-1841F1C97CC0}"/>
                </a:ext>
              </a:extLst>
            </p:cNvPr>
            <p:cNvSpPr/>
            <p:nvPr/>
          </p:nvSpPr>
          <p:spPr>
            <a:xfrm flipV="1">
              <a:off x="3505049" y="3225529"/>
              <a:ext cx="152400" cy="13137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0243B80D-D3B5-8422-6041-9414B24592DC}"/>
              </a:ext>
            </a:extLst>
          </p:cNvPr>
          <p:cNvSpPr txBox="1"/>
          <p:nvPr/>
        </p:nvSpPr>
        <p:spPr>
          <a:xfrm>
            <a:off x="1709812" y="3956524"/>
            <a:ext cx="1693639" cy="123110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Medium" panose="02000000000000000000" pitchFamily="2" charset="0"/>
                <a:cs typeface="Roboto Medium" panose="02000000000000000000" pitchFamily="2" charset="0"/>
              </a:rPr>
              <a:t>01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317C3CD-FB28-0AF6-C91F-12F9E1AF6076}"/>
              </a:ext>
            </a:extLst>
          </p:cNvPr>
          <p:cNvSpPr txBox="1"/>
          <p:nvPr/>
        </p:nvSpPr>
        <p:spPr>
          <a:xfrm>
            <a:off x="6567765" y="3956524"/>
            <a:ext cx="1693639" cy="123110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Medium" panose="02000000000000000000" pitchFamily="2" charset="0"/>
                <a:cs typeface="Roboto Medium" panose="02000000000000000000" pitchFamily="2" charset="0"/>
              </a:rPr>
              <a:t>03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0ECDA77-216E-0E19-BFF9-DCC520A588A8}"/>
              </a:ext>
            </a:extLst>
          </p:cNvPr>
          <p:cNvSpPr txBox="1"/>
          <p:nvPr/>
        </p:nvSpPr>
        <p:spPr>
          <a:xfrm>
            <a:off x="4147274" y="1724261"/>
            <a:ext cx="1693639" cy="123110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Medium" panose="02000000000000000000" pitchFamily="2" charset="0"/>
                <a:cs typeface="Roboto Medium" panose="02000000000000000000" pitchFamily="2" charset="0"/>
              </a:rPr>
              <a:t>02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395D93B-3973-3431-228A-04E9D94BC182}"/>
              </a:ext>
            </a:extLst>
          </p:cNvPr>
          <p:cNvSpPr txBox="1"/>
          <p:nvPr/>
        </p:nvSpPr>
        <p:spPr>
          <a:xfrm>
            <a:off x="9028495" y="1724261"/>
            <a:ext cx="1693639" cy="1231106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Medium" panose="02000000000000000000" pitchFamily="2" charset="0"/>
                <a:cs typeface="Roboto Medium" panose="02000000000000000000" pitchFamily="2" charset="0"/>
              </a:rPr>
              <a:t>04</a:t>
            </a:r>
          </a:p>
        </p:txBody>
      </p:sp>
      <p:grpSp>
        <p:nvGrpSpPr>
          <p:cNvPr id="20" name="Group 55">
            <a:extLst>
              <a:ext uri="{FF2B5EF4-FFF2-40B4-BE49-F238E27FC236}">
                <a16:creationId xmlns:a16="http://schemas.microsoft.com/office/drawing/2014/main" id="{1BD0783E-948E-BC9E-3F83-DE040CC50748}"/>
              </a:ext>
            </a:extLst>
          </p:cNvPr>
          <p:cNvGrpSpPr/>
          <p:nvPr/>
        </p:nvGrpSpPr>
        <p:grpSpPr>
          <a:xfrm>
            <a:off x="6060476" y="3036614"/>
            <a:ext cx="2743200" cy="784772"/>
            <a:chOff x="4410102" y="2634888"/>
            <a:chExt cx="2057400" cy="588579"/>
          </a:xfrm>
          <a:solidFill>
            <a:srgbClr val="0091D4"/>
          </a:solidFill>
        </p:grpSpPr>
        <p:sp>
          <p:nvSpPr>
            <p:cNvPr id="21" name="Rounded Rectangle 56">
              <a:extLst>
                <a:ext uri="{FF2B5EF4-FFF2-40B4-BE49-F238E27FC236}">
                  <a16:creationId xmlns:a16="http://schemas.microsoft.com/office/drawing/2014/main" id="{1CF44D00-C9E6-8A2A-75D6-FE67CC9C26D3}"/>
                </a:ext>
              </a:extLst>
            </p:cNvPr>
            <p:cNvSpPr/>
            <p:nvPr/>
          </p:nvSpPr>
          <p:spPr>
            <a:xfrm>
              <a:off x="4410102" y="2766267"/>
              <a:ext cx="2057400" cy="45720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  <p:sp>
          <p:nvSpPr>
            <p:cNvPr id="22" name="Isosceles Triangle 59">
              <a:extLst>
                <a:ext uri="{FF2B5EF4-FFF2-40B4-BE49-F238E27FC236}">
                  <a16:creationId xmlns:a16="http://schemas.microsoft.com/office/drawing/2014/main" id="{7B0D30E7-6184-67BA-D632-B77F0232C2A8}"/>
                </a:ext>
              </a:extLst>
            </p:cNvPr>
            <p:cNvSpPr/>
            <p:nvPr/>
          </p:nvSpPr>
          <p:spPr>
            <a:xfrm>
              <a:off x="5299252" y="2634888"/>
              <a:ext cx="152400" cy="13137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B749AD6A-1B92-6C53-8320-78AB97A3C6AB}"/>
                </a:ext>
              </a:extLst>
            </p:cNvPr>
            <p:cNvSpPr txBox="1"/>
            <p:nvPr/>
          </p:nvSpPr>
          <p:spPr>
            <a:xfrm>
              <a:off x="4649656" y="2854916"/>
              <a:ext cx="1614011" cy="275749"/>
            </a:xfrm>
            <a:prstGeom prst="rect">
              <a:avLst/>
            </a:prstGeom>
            <a:noFill/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Roboto Medium" panose="02000000000000000000" pitchFamily="2" charset="0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ea"/>
                <a:cs typeface="Roboto Medium" panose="02000000000000000000" pitchFamily="2" charset="0"/>
              </a:endParaRPr>
            </a:p>
          </p:txBody>
        </p:sp>
      </p:grpSp>
      <p:grpSp>
        <p:nvGrpSpPr>
          <p:cNvPr id="24" name="Group 62">
            <a:extLst>
              <a:ext uri="{FF2B5EF4-FFF2-40B4-BE49-F238E27FC236}">
                <a16:creationId xmlns:a16="http://schemas.microsoft.com/office/drawing/2014/main" id="{CE5E61EB-116B-6753-13F2-484BE5A1DB5E}"/>
              </a:ext>
            </a:extLst>
          </p:cNvPr>
          <p:cNvGrpSpPr/>
          <p:nvPr/>
        </p:nvGrpSpPr>
        <p:grpSpPr>
          <a:xfrm>
            <a:off x="8532743" y="3211786"/>
            <a:ext cx="2743200" cy="787521"/>
            <a:chOff x="6264302" y="2766267"/>
            <a:chExt cx="2057400" cy="590641"/>
          </a:xfrm>
          <a:solidFill>
            <a:srgbClr val="8ED2FF"/>
          </a:solidFill>
        </p:grpSpPr>
        <p:sp>
          <p:nvSpPr>
            <p:cNvPr id="25" name="Rounded Rectangle 63">
              <a:extLst>
                <a:ext uri="{FF2B5EF4-FFF2-40B4-BE49-F238E27FC236}">
                  <a16:creationId xmlns:a16="http://schemas.microsoft.com/office/drawing/2014/main" id="{8CF531F5-B596-6697-1F46-55CD04855DDB}"/>
                </a:ext>
              </a:extLst>
            </p:cNvPr>
            <p:cNvSpPr/>
            <p:nvPr/>
          </p:nvSpPr>
          <p:spPr>
            <a:xfrm>
              <a:off x="6264302" y="2766267"/>
              <a:ext cx="2057400" cy="4572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40A343FD-15CE-CE6A-54BE-D6563DBF3F66}"/>
                </a:ext>
              </a:extLst>
            </p:cNvPr>
            <p:cNvSpPr txBox="1"/>
            <p:nvPr/>
          </p:nvSpPr>
          <p:spPr>
            <a:xfrm>
              <a:off x="6544114" y="2865061"/>
              <a:ext cx="1524301" cy="275513"/>
            </a:xfrm>
            <a:prstGeom prst="rect">
              <a:avLst/>
            </a:prstGeom>
            <a:noFill/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Roboto Medium" panose="02000000000000000000" pitchFamily="2" charset="0"/>
                </a:rPr>
                <a:t>添加标题文本</a:t>
              </a:r>
              <a:endParaRPr lang="en-US" sz="1600" b="1" dirty="0">
                <a:solidFill>
                  <a:schemeClr val="bg1"/>
                </a:solidFill>
                <a:latin typeface="+mn-ea"/>
                <a:cs typeface="Roboto Medium" panose="02000000000000000000" pitchFamily="2" charset="0"/>
              </a:endParaRPr>
            </a:p>
          </p:txBody>
        </p:sp>
        <p:sp>
          <p:nvSpPr>
            <p:cNvPr id="27" name="Isosceles Triangle 66">
              <a:extLst>
                <a:ext uri="{FF2B5EF4-FFF2-40B4-BE49-F238E27FC236}">
                  <a16:creationId xmlns:a16="http://schemas.microsoft.com/office/drawing/2014/main" id="{A04A67EB-F655-8E63-9C45-B8DFCD485741}"/>
                </a:ext>
              </a:extLst>
            </p:cNvPr>
            <p:cNvSpPr/>
            <p:nvPr/>
          </p:nvSpPr>
          <p:spPr>
            <a:xfrm flipV="1">
              <a:off x="7216802" y="3225529"/>
              <a:ext cx="152400" cy="131379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+mn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40FF8B5-6626-A8A8-59F0-11E850B82DC6}"/>
              </a:ext>
            </a:extLst>
          </p:cNvPr>
          <p:cNvGrpSpPr/>
          <p:nvPr/>
        </p:nvGrpSpPr>
        <p:grpSpPr>
          <a:xfrm>
            <a:off x="1425823" y="1817950"/>
            <a:ext cx="2116334" cy="1043728"/>
            <a:chOff x="343215" y="1910161"/>
            <a:chExt cx="2116334" cy="104372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4D050A4-CAC6-AFC1-F8A8-15AE9CE536DD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68EEDF-E19B-74A4-CBDA-2801895699DC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DB6ACC-2422-FB5A-E2A5-BB48EC1C16F9}"/>
              </a:ext>
            </a:extLst>
          </p:cNvPr>
          <p:cNvGrpSpPr/>
          <p:nvPr/>
        </p:nvGrpSpPr>
        <p:grpSpPr>
          <a:xfrm>
            <a:off x="6289442" y="1817950"/>
            <a:ext cx="2116334" cy="1043728"/>
            <a:chOff x="343215" y="1910161"/>
            <a:chExt cx="2116334" cy="104372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86F379-57F5-F37A-0DDD-0ABAD700A649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8927345-E978-F623-2F47-BE4EB629640D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B144BB-F7A2-22C0-1D38-4FD72BD1896D}"/>
              </a:ext>
            </a:extLst>
          </p:cNvPr>
          <p:cNvGrpSpPr/>
          <p:nvPr/>
        </p:nvGrpSpPr>
        <p:grpSpPr>
          <a:xfrm>
            <a:off x="3895122" y="4155477"/>
            <a:ext cx="2116334" cy="1043728"/>
            <a:chOff x="343215" y="1910161"/>
            <a:chExt cx="2116334" cy="104372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FF5DB22-CF2C-8BA3-2A60-25A5DC0156EF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2642A1D-F4B0-AA5C-7241-F1EF60DF3D93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9F42F77-D66B-5569-1996-E27EE4B9B0AB}"/>
              </a:ext>
            </a:extLst>
          </p:cNvPr>
          <p:cNvGrpSpPr/>
          <p:nvPr/>
        </p:nvGrpSpPr>
        <p:grpSpPr>
          <a:xfrm>
            <a:off x="8846176" y="4155477"/>
            <a:ext cx="2116334" cy="1043728"/>
            <a:chOff x="343215" y="1910161"/>
            <a:chExt cx="2116334" cy="104372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E0662B5-70F0-9F7C-89B5-C61A5D51C1F7}"/>
                </a:ext>
              </a:extLst>
            </p:cNvPr>
            <p:cNvSpPr txBox="1"/>
            <p:nvPr/>
          </p:nvSpPr>
          <p:spPr>
            <a:xfrm>
              <a:off x="343215" y="2190603"/>
              <a:ext cx="21163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D0D803-4864-5EDE-64E4-DA4BD9BE153E}"/>
                </a:ext>
              </a:extLst>
            </p:cNvPr>
            <p:cNvSpPr txBox="1"/>
            <p:nvPr/>
          </p:nvSpPr>
          <p:spPr>
            <a:xfrm>
              <a:off x="583129" y="1910161"/>
              <a:ext cx="1636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02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论文归纳总结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04</a:t>
            </a:r>
            <a:endParaRPr lang="zh-CN" altLang="en-US" sz="32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ADA049-BEB6-0231-BEF2-3BA0690F4E51}"/>
              </a:ext>
            </a:extLst>
          </p:cNvPr>
          <p:cNvGrpSpPr/>
          <p:nvPr/>
        </p:nvGrpSpPr>
        <p:grpSpPr>
          <a:xfrm rot="4212787">
            <a:off x="2437332" y="4619468"/>
            <a:ext cx="510499" cy="952692"/>
            <a:chOff x="3798888" y="2143125"/>
            <a:chExt cx="450850" cy="841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Freeform 16">
              <a:extLst>
                <a:ext uri="{FF2B5EF4-FFF2-40B4-BE49-F238E27FC236}">
                  <a16:creationId xmlns:a16="http://schemas.microsoft.com/office/drawing/2014/main" id="{9A111CAE-B799-D022-0C34-12708BF9E892}"/>
                </a:ext>
              </a:extLst>
            </p:cNvPr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33388BE9-0715-9879-3255-B739237E3AD4}"/>
                </a:ext>
              </a:extLst>
            </p:cNvPr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4500C3FF-1EF5-AC12-4AAF-3D921FC93F10}"/>
                </a:ext>
              </a:extLst>
            </p:cNvPr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C308F897-F011-45F6-DB87-26B1607A9573}"/>
                </a:ext>
              </a:extLst>
            </p:cNvPr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62EB9A1B-318C-1872-696D-CC667B5C452B}"/>
                </a:ext>
              </a:extLst>
            </p:cNvPr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0D2BD3C9-2883-1593-F3C0-79129BCB5322}"/>
                </a:ext>
              </a:extLst>
            </p:cNvPr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0F9C8E-DF3B-A16D-7D34-5F20BD5B7214}"/>
              </a:ext>
            </a:extLst>
          </p:cNvPr>
          <p:cNvGrpSpPr/>
          <p:nvPr/>
        </p:nvGrpSpPr>
        <p:grpSpPr>
          <a:xfrm rot="4212787">
            <a:off x="4582683" y="3193134"/>
            <a:ext cx="760354" cy="1418970"/>
            <a:chOff x="3798888" y="2143125"/>
            <a:chExt cx="450850" cy="841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79BB31F4-4750-B535-C52D-E31AF167F76D}"/>
                </a:ext>
              </a:extLst>
            </p:cNvPr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CA8D2CED-80B1-76C0-D780-701D9DEDDFA0}"/>
                </a:ext>
              </a:extLst>
            </p:cNvPr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557D19FC-9545-8313-1DBE-82BCB450C9FB}"/>
                </a:ext>
              </a:extLst>
            </p:cNvPr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74A8867D-843F-3569-34E3-9AD20F5369D3}"/>
                </a:ext>
              </a:extLst>
            </p:cNvPr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19356106-EDF4-F91C-8C5B-7D2006D23195}"/>
                </a:ext>
              </a:extLst>
            </p:cNvPr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A786DA0D-C9AE-4292-2927-D3B1C0FB4C0E}"/>
                </a:ext>
              </a:extLst>
            </p:cNvPr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 descr="D:\51PPT模板网\51pptmoban.com\图片.jpg">
            <a:extLst>
              <a:ext uri="{FF2B5EF4-FFF2-40B4-BE49-F238E27FC236}">
                <a16:creationId xmlns:a16="http://schemas.microsoft.com/office/drawing/2014/main" id="{4E6103AF-2D16-D7A0-1443-292CAE23A605}"/>
              </a:ext>
            </a:extLst>
          </p:cNvPr>
          <p:cNvGrpSpPr/>
          <p:nvPr/>
        </p:nvGrpSpPr>
        <p:grpSpPr>
          <a:xfrm rot="4212787">
            <a:off x="6783169" y="1087620"/>
            <a:ext cx="1143052" cy="2133161"/>
            <a:chOff x="3798888" y="2143125"/>
            <a:chExt cx="450850" cy="841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3C6A661-3E61-F30C-2A4A-ACFC15BC4450}"/>
                </a:ext>
              </a:extLst>
            </p:cNvPr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FDAAAFD2-EAC2-7B08-5F25-0F5F2564C360}"/>
                </a:ext>
              </a:extLst>
            </p:cNvPr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AF8B2022-5274-1F71-29F0-78DE0F735255}"/>
                </a:ext>
              </a:extLst>
            </p:cNvPr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691673EC-E6EA-CB53-2E14-AE6175550EF0}"/>
                </a:ext>
              </a:extLst>
            </p:cNvPr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CE245787-AFDA-81B2-4721-F0A61B607CAA}"/>
                </a:ext>
              </a:extLst>
            </p:cNvPr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6171A271-D94B-23EC-208C-6707E144CF8B}"/>
                </a:ext>
              </a:extLst>
            </p:cNvPr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115B5D5-6A15-CA59-366D-044FF48ADEEC}"/>
              </a:ext>
            </a:extLst>
          </p:cNvPr>
          <p:cNvCxnSpPr/>
          <p:nvPr/>
        </p:nvCxnSpPr>
        <p:spPr>
          <a:xfrm>
            <a:off x="3375123" y="4629912"/>
            <a:ext cx="0" cy="1249393"/>
          </a:xfrm>
          <a:prstGeom prst="line">
            <a:avLst/>
          </a:prstGeom>
          <a:solidFill>
            <a:srgbClr val="7CA93D"/>
          </a:solidFill>
          <a:ln w="12700">
            <a:solidFill>
              <a:srgbClr val="6161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1BB82E5-FC66-9068-1C9D-C338481BB72B}"/>
              </a:ext>
            </a:extLst>
          </p:cNvPr>
          <p:cNvCxnSpPr/>
          <p:nvPr/>
        </p:nvCxnSpPr>
        <p:spPr>
          <a:xfrm>
            <a:off x="5945129" y="3071435"/>
            <a:ext cx="0" cy="1249393"/>
          </a:xfrm>
          <a:prstGeom prst="line">
            <a:avLst/>
          </a:prstGeom>
          <a:ln w="12700">
            <a:solidFill>
              <a:srgbClr val="6161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A007E79-6501-58C8-75A6-6A2787B809FA}"/>
              </a:ext>
            </a:extLst>
          </p:cNvPr>
          <p:cNvCxnSpPr/>
          <p:nvPr/>
        </p:nvCxnSpPr>
        <p:spPr>
          <a:xfrm>
            <a:off x="8515136" y="1170485"/>
            <a:ext cx="0" cy="1249393"/>
          </a:xfrm>
          <a:prstGeom prst="line">
            <a:avLst/>
          </a:prstGeom>
          <a:ln w="12700">
            <a:solidFill>
              <a:srgbClr val="6161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31">
            <a:extLst>
              <a:ext uri="{FF2B5EF4-FFF2-40B4-BE49-F238E27FC236}">
                <a16:creationId xmlns:a16="http://schemas.microsoft.com/office/drawing/2014/main" id="{245E0300-5841-0A9A-955C-0F5A282B56B3}"/>
              </a:ext>
            </a:extLst>
          </p:cNvPr>
          <p:cNvSpPr/>
          <p:nvPr/>
        </p:nvSpPr>
        <p:spPr bwMode="auto">
          <a:xfrm>
            <a:off x="8689126" y="1241424"/>
            <a:ext cx="2475572" cy="367291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">
            <a:extLst>
              <a:ext uri="{FF2B5EF4-FFF2-40B4-BE49-F238E27FC236}">
                <a16:creationId xmlns:a16="http://schemas.microsoft.com/office/drawing/2014/main" id="{41672168-D2DD-33B0-080E-24139869B9A3}"/>
              </a:ext>
            </a:extLst>
          </p:cNvPr>
          <p:cNvSpPr/>
          <p:nvPr/>
        </p:nvSpPr>
        <p:spPr bwMode="auto">
          <a:xfrm>
            <a:off x="6065775" y="3099451"/>
            <a:ext cx="2623351" cy="355425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889E89D9-47AA-F440-5739-9B013B63BBB0}"/>
              </a:ext>
            </a:extLst>
          </p:cNvPr>
          <p:cNvSpPr/>
          <p:nvPr/>
        </p:nvSpPr>
        <p:spPr bwMode="auto">
          <a:xfrm>
            <a:off x="3575640" y="4709922"/>
            <a:ext cx="2552698" cy="396954"/>
          </a:xfrm>
          <a:custGeom>
            <a:avLst/>
            <a:gdLst>
              <a:gd name="T0" fmla="*/ 229 w 229"/>
              <a:gd name="T1" fmla="*/ 89 h 95"/>
              <a:gd name="T2" fmla="*/ 223 w 229"/>
              <a:gd name="T3" fmla="*/ 95 h 95"/>
              <a:gd name="T4" fmla="*/ 6 w 229"/>
              <a:gd name="T5" fmla="*/ 95 h 95"/>
              <a:gd name="T6" fmla="*/ 0 w 229"/>
              <a:gd name="T7" fmla="*/ 89 h 95"/>
              <a:gd name="T8" fmla="*/ 0 w 229"/>
              <a:gd name="T9" fmla="*/ 6 h 95"/>
              <a:gd name="T10" fmla="*/ 6 w 229"/>
              <a:gd name="T11" fmla="*/ 0 h 95"/>
              <a:gd name="T12" fmla="*/ 223 w 229"/>
              <a:gd name="T13" fmla="*/ 0 h 95"/>
              <a:gd name="T14" fmla="*/ 229 w 229"/>
              <a:gd name="T15" fmla="*/ 6 h 95"/>
              <a:gd name="T16" fmla="*/ 229 w 229"/>
              <a:gd name="T17" fmla="*/ 8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126993D-2728-B953-289E-D67817B627D6}"/>
              </a:ext>
            </a:extLst>
          </p:cNvPr>
          <p:cNvSpPr txBox="1"/>
          <p:nvPr/>
        </p:nvSpPr>
        <p:spPr>
          <a:xfrm>
            <a:off x="4958832" y="4739122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7511F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sym typeface="+mn-ea"/>
              </a:rPr>
              <a:t>添加标题</a:t>
            </a:r>
            <a:endParaRPr lang="en-US" altLang="zh-CN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F990205-6D30-8BC0-2592-F28438B75625}"/>
              </a:ext>
            </a:extLst>
          </p:cNvPr>
          <p:cNvSpPr txBox="1"/>
          <p:nvPr/>
        </p:nvSpPr>
        <p:spPr>
          <a:xfrm>
            <a:off x="7616045" y="312539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sym typeface="+mn-ea"/>
              </a:rPr>
              <a:t>添加标题</a:t>
            </a:r>
            <a:endParaRPr lang="en-US" altLang="zh-CN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9F51DFA-69DC-23F2-99BC-EBA6B1FEE452}"/>
              </a:ext>
            </a:extLst>
          </p:cNvPr>
          <p:cNvSpPr txBox="1"/>
          <p:nvPr/>
        </p:nvSpPr>
        <p:spPr>
          <a:xfrm>
            <a:off x="9564021" y="1247407"/>
            <a:ext cx="1599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ea"/>
                <a:ea typeface="+mj-ea"/>
                <a:sym typeface="+mn-ea"/>
              </a:rPr>
              <a:t>添加标题</a:t>
            </a:r>
            <a:endParaRPr lang="en-US" altLang="zh-CN" sz="1600" b="1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76758BF-14FA-78F6-2B0A-5FB123A275EC}"/>
              </a:ext>
            </a:extLst>
          </p:cNvPr>
          <p:cNvSpPr txBox="1"/>
          <p:nvPr/>
        </p:nvSpPr>
        <p:spPr>
          <a:xfrm>
            <a:off x="3496913" y="5196968"/>
            <a:ext cx="2732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46BDA43-8175-0F67-CDDC-672116134DB7}"/>
              </a:ext>
            </a:extLst>
          </p:cNvPr>
          <p:cNvSpPr txBox="1"/>
          <p:nvPr/>
        </p:nvSpPr>
        <p:spPr>
          <a:xfrm>
            <a:off x="6044074" y="3584611"/>
            <a:ext cx="2732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C5724FE-3A46-2525-7C32-1B91CD4A4A94}"/>
              </a:ext>
            </a:extLst>
          </p:cNvPr>
          <p:cNvSpPr txBox="1"/>
          <p:nvPr/>
        </p:nvSpPr>
        <p:spPr>
          <a:xfrm>
            <a:off x="8639441" y="1724562"/>
            <a:ext cx="27320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BB410D2-1C9A-4911-F090-9217B96E7906}"/>
              </a:ext>
            </a:extLst>
          </p:cNvPr>
          <p:cNvGrpSpPr/>
          <p:nvPr/>
        </p:nvGrpSpPr>
        <p:grpSpPr>
          <a:xfrm>
            <a:off x="1152032" y="1445608"/>
            <a:ext cx="4633147" cy="1426396"/>
            <a:chOff x="283598" y="1848478"/>
            <a:chExt cx="4633147" cy="142639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3AC5EC1-EE39-D305-62FD-FB616C5E39FF}"/>
                </a:ext>
              </a:extLst>
            </p:cNvPr>
            <p:cNvSpPr txBox="1"/>
            <p:nvPr/>
          </p:nvSpPr>
          <p:spPr>
            <a:xfrm>
              <a:off x="283598" y="2190603"/>
              <a:ext cx="4633147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9394086-28A9-F26F-916B-0F87106A4438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009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9694042" y="1725141"/>
            <a:ext cx="1155463" cy="2511866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 descr="D:\51PPT模板网\51pptmoban.com\图片.jpg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1342494" y="1725141"/>
            <a:ext cx="1155463" cy="2511866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2928591" y="2055007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阿里妈妈东方大楷" pitchFamily="2" charset="-122"/>
                <a:ea typeface="阿里妈妈东方大楷" pitchFamily="2" charset="-122"/>
              </a:rPr>
              <a:t>感谢老师聆听指导</a:t>
            </a:r>
          </a:p>
        </p:txBody>
      </p: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3179CB0A-4421-496D-BE04-F07F8B8ED1A2}"/>
              </a:ext>
            </a:extLst>
          </p:cNvPr>
          <p:cNvGrpSpPr/>
          <p:nvPr/>
        </p:nvGrpSpPr>
        <p:grpSpPr>
          <a:xfrm>
            <a:off x="3089529" y="5379963"/>
            <a:ext cx="6018070" cy="320193"/>
            <a:chOff x="2608890" y="5894793"/>
            <a:chExt cx="6018070" cy="320193"/>
          </a:xfrm>
        </p:grpSpPr>
        <p:grpSp>
          <p:nvGrpSpPr>
            <p:cNvPr id="502" name="组合 501">
              <a:extLst>
                <a:ext uri="{FF2B5EF4-FFF2-40B4-BE49-F238E27FC236}">
                  <a16:creationId xmlns:a16="http://schemas.microsoft.com/office/drawing/2014/main" id="{B9052F79-185D-FD6B-5CF9-EF56A96FB2FC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509" name="文本框 508">
                <a:extLst>
                  <a:ext uri="{FF2B5EF4-FFF2-40B4-BE49-F238E27FC236}">
                    <a16:creationId xmlns:a16="http://schemas.microsoft.com/office/drawing/2014/main" id="{16D5D903-2A74-F495-EC6E-7C33770089B1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10" name="graduate_57239">
                <a:extLst>
                  <a:ext uri="{FF2B5EF4-FFF2-40B4-BE49-F238E27FC236}">
                    <a16:creationId xmlns:a16="http://schemas.microsoft.com/office/drawing/2014/main" id="{2545E9FF-FBAB-4410-3D8E-C0A9416148E2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503" name="组合 502">
              <a:extLst>
                <a:ext uri="{FF2B5EF4-FFF2-40B4-BE49-F238E27FC236}">
                  <a16:creationId xmlns:a16="http://schemas.microsoft.com/office/drawing/2014/main" id="{18DD14EF-7131-6D33-8B17-C4CDDD883211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507" name="university-teacher_65684">
                <a:extLst>
                  <a:ext uri="{FF2B5EF4-FFF2-40B4-BE49-F238E27FC236}">
                    <a16:creationId xmlns:a16="http://schemas.microsoft.com/office/drawing/2014/main" id="{C7124504-C233-9F02-BF61-C36F95976CDC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8" name="文本框 507">
                <a:extLst>
                  <a:ext uri="{FF2B5EF4-FFF2-40B4-BE49-F238E27FC236}">
                    <a16:creationId xmlns:a16="http://schemas.microsoft.com/office/drawing/2014/main" id="{E270DE94-3152-D645-63F4-60500204D0AF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</p:grpSp>
        <p:grpSp>
          <p:nvGrpSpPr>
            <p:cNvPr id="504" name="组合 503">
              <a:extLst>
                <a:ext uri="{FF2B5EF4-FFF2-40B4-BE49-F238E27FC236}">
                  <a16:creationId xmlns:a16="http://schemas.microsoft.com/office/drawing/2014/main" id="{9C7D73F2-F4E6-BB4D-1D2B-C1577C7C3A2B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505" name="文本框 504">
                <a:extLst>
                  <a:ext uri="{FF2B5EF4-FFF2-40B4-BE49-F238E27FC236}">
                    <a16:creationId xmlns:a16="http://schemas.microsoft.com/office/drawing/2014/main" id="{B924710F-5382-48C0-2056-995210EAFC64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+mn-lt"/>
                  </a:rPr>
                  <a:t>2024.03.28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506" name="watch_346578">
                <a:extLst>
                  <a:ext uri="{FF2B5EF4-FFF2-40B4-BE49-F238E27FC236}">
                    <a16:creationId xmlns:a16="http://schemas.microsoft.com/office/drawing/2014/main" id="{1A73208D-9C48-D21A-A19D-1A16CAE929AF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511" name="文本框 510">
            <a:extLst>
              <a:ext uri="{FF2B5EF4-FFF2-40B4-BE49-F238E27FC236}">
                <a16:creationId xmlns:a16="http://schemas.microsoft.com/office/drawing/2014/main" id="{85FF11FB-D053-862B-1DD0-C26BD454DD5F}"/>
              </a:ext>
            </a:extLst>
          </p:cNvPr>
          <p:cNvSpPr txBox="1"/>
          <p:nvPr/>
        </p:nvSpPr>
        <p:spPr>
          <a:xfrm>
            <a:off x="3543300" y="4338456"/>
            <a:ext cx="51054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12" name="组合 511">
            <a:extLst>
              <a:ext uri="{FF2B5EF4-FFF2-40B4-BE49-F238E27FC236}">
                <a16:creationId xmlns:a16="http://schemas.microsoft.com/office/drawing/2014/main" id="{CF335EFF-3950-D8E0-8CA1-829D2A7D1F6C}"/>
              </a:ext>
            </a:extLst>
          </p:cNvPr>
          <p:cNvGrpSpPr/>
          <p:nvPr/>
        </p:nvGrpSpPr>
        <p:grpSpPr>
          <a:xfrm>
            <a:off x="3263918" y="3499403"/>
            <a:ext cx="5664164" cy="486653"/>
            <a:chOff x="3263918" y="3255931"/>
            <a:chExt cx="5664164" cy="486653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3263918" y="3255931"/>
              <a:ext cx="5664164" cy="4866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文本框 513">
              <a:extLst>
                <a:ext uri="{FF2B5EF4-FFF2-40B4-BE49-F238E27FC236}">
                  <a16:creationId xmlns:a16="http://schemas.microsoft.com/office/drawing/2014/main" id="{61315F61-9AEE-45C6-0612-0689EEA25616}"/>
                </a:ext>
              </a:extLst>
            </p:cNvPr>
            <p:cNvSpPr txBox="1"/>
            <p:nvPr/>
          </p:nvSpPr>
          <p:spPr>
            <a:xfrm>
              <a:off x="3972154" y="3332148"/>
              <a:ext cx="4259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论文答辩 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学术汇报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开题报告  </a:t>
              </a:r>
              <a:r>
                <a:rPr lang="en-US" altLang="zh-CN" sz="1600" b="1" dirty="0">
                  <a:solidFill>
                    <a:schemeClr val="bg1"/>
                  </a:solidFill>
                </a:rPr>
                <a:t>/  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学生通用</a:t>
              </a:r>
            </a:p>
          </p:txBody>
        </p:sp>
      </p:grpSp>
      <p:grpSp>
        <p:nvGrpSpPr>
          <p:cNvPr id="515" name="组合 514" descr="D:\51PPT模板网\51pptmoban.com\图片.jpg">
            <a:extLst>
              <a:ext uri="{FF2B5EF4-FFF2-40B4-BE49-F238E27FC236}">
                <a16:creationId xmlns:a16="http://schemas.microsoft.com/office/drawing/2014/main" id="{11F42F65-7CB8-B3B1-8A7B-3836F6990674}"/>
              </a:ext>
            </a:extLst>
          </p:cNvPr>
          <p:cNvGrpSpPr/>
          <p:nvPr/>
        </p:nvGrpSpPr>
        <p:grpSpPr>
          <a:xfrm>
            <a:off x="4876619" y="1033399"/>
            <a:ext cx="2317026" cy="812756"/>
            <a:chOff x="4719753" y="720468"/>
            <a:chExt cx="2657310" cy="932120"/>
          </a:xfrm>
        </p:grpSpPr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3A3E1F91-CEBA-5B96-B323-2B5AAA99A0B1}"/>
                </a:ext>
              </a:extLst>
            </p:cNvPr>
            <p:cNvGrpSpPr/>
            <p:nvPr/>
          </p:nvGrpSpPr>
          <p:grpSpPr>
            <a:xfrm>
              <a:off x="5789620" y="843193"/>
              <a:ext cx="1587443" cy="679154"/>
              <a:chOff x="5789620" y="843193"/>
              <a:chExt cx="1587443" cy="679154"/>
            </a:xfrm>
          </p:grpSpPr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50012B42-F2FB-D6E9-846B-F043872945E7}"/>
                  </a:ext>
                </a:extLst>
              </p:cNvPr>
              <p:cNvSpPr/>
              <p:nvPr/>
            </p:nvSpPr>
            <p:spPr>
              <a:xfrm>
                <a:off x="6134727" y="843193"/>
                <a:ext cx="65360" cy="79928"/>
              </a:xfrm>
              <a:custGeom>
                <a:avLst/>
                <a:gdLst>
                  <a:gd name="connsiteX0" fmla="*/ 0 w 89016"/>
                  <a:gd name="connsiteY0" fmla="*/ 0 h 108857"/>
                  <a:gd name="connsiteX1" fmla="*/ 89016 w 89016"/>
                  <a:gd name="connsiteY1" fmla="*/ 108857 h 108857"/>
                  <a:gd name="connsiteX2" fmla="*/ 29639 w 89016"/>
                  <a:gd name="connsiteY2" fmla="*/ 54429 h 108857"/>
                  <a:gd name="connsiteX3" fmla="*/ 19743 w 89016"/>
                  <a:gd name="connsiteY3" fmla="*/ 64325 h 108857"/>
                  <a:gd name="connsiteX4" fmla="*/ 0 w 89016"/>
                  <a:gd name="connsiteY4" fmla="*/ 64325 h 108857"/>
                  <a:gd name="connsiteX5" fmla="*/ 0 w 89016"/>
                  <a:gd name="connsiteY5" fmla="*/ 0 h 10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016" h="108857">
                    <a:moveTo>
                      <a:pt x="0" y="0"/>
                    </a:moveTo>
                    <a:cubicBezTo>
                      <a:pt x="24691" y="4948"/>
                      <a:pt x="74172" y="79169"/>
                      <a:pt x="89016" y="108857"/>
                    </a:cubicBezTo>
                    <a:cubicBezTo>
                      <a:pt x="69224" y="94013"/>
                      <a:pt x="44483" y="54429"/>
                      <a:pt x="29639" y="54429"/>
                    </a:cubicBezTo>
                    <a:cubicBezTo>
                      <a:pt x="19743" y="54429"/>
                      <a:pt x="24691" y="59377"/>
                      <a:pt x="19743" y="64325"/>
                    </a:cubicBezTo>
                    <a:lnTo>
                      <a:pt x="0" y="643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8CC422B1-15B4-685C-0F8E-4A7A7F854DD4}"/>
                  </a:ext>
                </a:extLst>
              </p:cNvPr>
              <p:cNvSpPr/>
              <p:nvPr/>
            </p:nvSpPr>
            <p:spPr>
              <a:xfrm>
                <a:off x="5789620" y="897689"/>
                <a:ext cx="439531" cy="508560"/>
              </a:xfrm>
              <a:custGeom>
                <a:avLst/>
                <a:gdLst>
                  <a:gd name="connsiteX0" fmla="*/ 217665 w 598615"/>
                  <a:gd name="connsiteY0" fmla="*/ 0 h 692628"/>
                  <a:gd name="connsiteX1" fmla="*/ 301781 w 598615"/>
                  <a:gd name="connsiteY1" fmla="*/ 74221 h 692628"/>
                  <a:gd name="connsiteX2" fmla="*/ 247353 w 598615"/>
                  <a:gd name="connsiteY2" fmla="*/ 133548 h 692628"/>
                  <a:gd name="connsiteX3" fmla="*/ 277041 w 598615"/>
                  <a:gd name="connsiteY3" fmla="*/ 138496 h 692628"/>
                  <a:gd name="connsiteX4" fmla="*/ 321574 w 598615"/>
                  <a:gd name="connsiteY4" fmla="*/ 178080 h 692628"/>
                  <a:gd name="connsiteX5" fmla="*/ 371054 w 598615"/>
                  <a:gd name="connsiteY5" fmla="*/ 138496 h 692628"/>
                  <a:gd name="connsiteX6" fmla="*/ 346314 w 598615"/>
                  <a:gd name="connsiteY6" fmla="*/ 64325 h 692628"/>
                  <a:gd name="connsiteX7" fmla="*/ 425483 w 598615"/>
                  <a:gd name="connsiteY7" fmla="*/ 103859 h 692628"/>
                  <a:gd name="connsiteX8" fmla="*/ 455171 w 598615"/>
                  <a:gd name="connsiteY8" fmla="*/ 113756 h 692628"/>
                  <a:gd name="connsiteX9" fmla="*/ 474914 w 598615"/>
                  <a:gd name="connsiteY9" fmla="*/ 133548 h 692628"/>
                  <a:gd name="connsiteX10" fmla="*/ 420535 w 598615"/>
                  <a:gd name="connsiteY10" fmla="*/ 178080 h 692628"/>
                  <a:gd name="connsiteX11" fmla="*/ 450223 w 598615"/>
                  <a:gd name="connsiteY11" fmla="*/ 286937 h 692628"/>
                  <a:gd name="connsiteX12" fmla="*/ 524395 w 598615"/>
                  <a:gd name="connsiteY12" fmla="*/ 390846 h 692628"/>
                  <a:gd name="connsiteX13" fmla="*/ 598615 w 598615"/>
                  <a:gd name="connsiteY13" fmla="*/ 692628 h 692628"/>
                  <a:gd name="connsiteX14" fmla="*/ 470015 w 598615"/>
                  <a:gd name="connsiteY14" fmla="*/ 440327 h 692628"/>
                  <a:gd name="connsiteX15" fmla="*/ 356210 w 598615"/>
                  <a:gd name="connsiteY15" fmla="*/ 554083 h 692628"/>
                  <a:gd name="connsiteX16" fmla="*/ 291885 w 598615"/>
                  <a:gd name="connsiteY16" fmla="*/ 435379 h 692628"/>
                  <a:gd name="connsiteX17" fmla="*/ 420535 w 598615"/>
                  <a:gd name="connsiteY17" fmla="*/ 296833 h 692628"/>
                  <a:gd name="connsiteX18" fmla="*/ 385898 w 598615"/>
                  <a:gd name="connsiteY18" fmla="*/ 202820 h 692628"/>
                  <a:gd name="connsiteX19" fmla="*/ 217665 w 598615"/>
                  <a:gd name="connsiteY19" fmla="*/ 376002 h 692628"/>
                  <a:gd name="connsiteX20" fmla="*/ 217665 w 598615"/>
                  <a:gd name="connsiteY20" fmla="*/ 479911 h 692628"/>
                  <a:gd name="connsiteX21" fmla="*/ 183028 w 598615"/>
                  <a:gd name="connsiteY21" fmla="*/ 563979 h 692628"/>
                  <a:gd name="connsiteX22" fmla="*/ 64324 w 598615"/>
                  <a:gd name="connsiteY22" fmla="*/ 415587 h 692628"/>
                  <a:gd name="connsiteX23" fmla="*/ 168184 w 598615"/>
                  <a:gd name="connsiteY23" fmla="*/ 277041 h 692628"/>
                  <a:gd name="connsiteX24" fmla="*/ 168184 w 598615"/>
                  <a:gd name="connsiteY24" fmla="*/ 262197 h 692628"/>
                  <a:gd name="connsiteX25" fmla="*/ 158288 w 598615"/>
                  <a:gd name="connsiteY25" fmla="*/ 257249 h 692628"/>
                  <a:gd name="connsiteX26" fmla="*/ 34636 w 598615"/>
                  <a:gd name="connsiteY26" fmla="*/ 326522 h 692628"/>
                  <a:gd name="connsiteX27" fmla="*/ 0 w 598615"/>
                  <a:gd name="connsiteY27" fmla="*/ 262197 h 692628"/>
                  <a:gd name="connsiteX28" fmla="*/ 39584 w 598615"/>
                  <a:gd name="connsiteY28" fmla="*/ 217665 h 692628"/>
                  <a:gd name="connsiteX29" fmla="*/ 118704 w 598615"/>
                  <a:gd name="connsiteY29" fmla="*/ 173132 h 692628"/>
                  <a:gd name="connsiteX30" fmla="*/ 183028 w 598615"/>
                  <a:gd name="connsiteY30" fmla="*/ 93963 h 692628"/>
                  <a:gd name="connsiteX31" fmla="*/ 118704 w 598615"/>
                  <a:gd name="connsiteY31" fmla="*/ 69273 h 692628"/>
                  <a:gd name="connsiteX32" fmla="*/ 118704 w 598615"/>
                  <a:gd name="connsiteY32" fmla="*/ 54428 h 692628"/>
                  <a:gd name="connsiteX33" fmla="*/ 217665 w 598615"/>
                  <a:gd name="connsiteY33" fmla="*/ 0 h 692628"/>
                  <a:gd name="connsiteX34" fmla="*/ 168184 w 598615"/>
                  <a:gd name="connsiteY34" fmla="*/ 420535 h 692628"/>
                  <a:gd name="connsiteX35" fmla="*/ 123652 w 598615"/>
                  <a:gd name="connsiteY35" fmla="*/ 474963 h 692628"/>
                  <a:gd name="connsiteX36" fmla="*/ 143444 w 598615"/>
                  <a:gd name="connsiteY36" fmla="*/ 484810 h 692628"/>
                  <a:gd name="connsiteX37" fmla="*/ 168184 w 598615"/>
                  <a:gd name="connsiteY37" fmla="*/ 420535 h 69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98615" h="692628">
                    <a:moveTo>
                      <a:pt x="217665" y="0"/>
                    </a:moveTo>
                    <a:cubicBezTo>
                      <a:pt x="247353" y="0"/>
                      <a:pt x="301781" y="74221"/>
                      <a:pt x="301781" y="74221"/>
                    </a:cubicBezTo>
                    <a:cubicBezTo>
                      <a:pt x="301781" y="89015"/>
                      <a:pt x="267145" y="113756"/>
                      <a:pt x="247353" y="133548"/>
                    </a:cubicBezTo>
                    <a:cubicBezTo>
                      <a:pt x="257249" y="138496"/>
                      <a:pt x="267145" y="133548"/>
                      <a:pt x="277041" y="138496"/>
                    </a:cubicBezTo>
                    <a:cubicBezTo>
                      <a:pt x="286937" y="148392"/>
                      <a:pt x="311678" y="178080"/>
                      <a:pt x="321574" y="178080"/>
                    </a:cubicBezTo>
                    <a:cubicBezTo>
                      <a:pt x="331470" y="178080"/>
                      <a:pt x="371054" y="148392"/>
                      <a:pt x="371054" y="138496"/>
                    </a:cubicBezTo>
                    <a:cubicBezTo>
                      <a:pt x="371054" y="128600"/>
                      <a:pt x="356210" y="89015"/>
                      <a:pt x="346314" y="64325"/>
                    </a:cubicBezTo>
                    <a:cubicBezTo>
                      <a:pt x="371054" y="79169"/>
                      <a:pt x="395794" y="93963"/>
                      <a:pt x="425483" y="103859"/>
                    </a:cubicBezTo>
                    <a:cubicBezTo>
                      <a:pt x="430431" y="108807"/>
                      <a:pt x="445275" y="113756"/>
                      <a:pt x="455171" y="113756"/>
                    </a:cubicBezTo>
                    <a:cubicBezTo>
                      <a:pt x="460119" y="113756"/>
                      <a:pt x="465067" y="123652"/>
                      <a:pt x="474914" y="133548"/>
                    </a:cubicBezTo>
                    <a:cubicBezTo>
                      <a:pt x="455171" y="153340"/>
                      <a:pt x="420535" y="163236"/>
                      <a:pt x="420535" y="178080"/>
                    </a:cubicBezTo>
                    <a:cubicBezTo>
                      <a:pt x="420535" y="187976"/>
                      <a:pt x="445275" y="252301"/>
                      <a:pt x="450223" y="286937"/>
                    </a:cubicBezTo>
                    <a:cubicBezTo>
                      <a:pt x="529343" y="321574"/>
                      <a:pt x="524395" y="341366"/>
                      <a:pt x="524395" y="390846"/>
                    </a:cubicBezTo>
                    <a:cubicBezTo>
                      <a:pt x="524395" y="484810"/>
                      <a:pt x="563979" y="578823"/>
                      <a:pt x="598615" y="692628"/>
                    </a:cubicBezTo>
                    <a:cubicBezTo>
                      <a:pt x="529343" y="623355"/>
                      <a:pt x="499654" y="514498"/>
                      <a:pt x="470015" y="440327"/>
                    </a:cubicBezTo>
                    <a:cubicBezTo>
                      <a:pt x="435379" y="479911"/>
                      <a:pt x="366106" y="554083"/>
                      <a:pt x="356210" y="554083"/>
                    </a:cubicBezTo>
                    <a:cubicBezTo>
                      <a:pt x="321574" y="554083"/>
                      <a:pt x="291885" y="445275"/>
                      <a:pt x="291885" y="435379"/>
                    </a:cubicBezTo>
                    <a:cubicBezTo>
                      <a:pt x="321574" y="420535"/>
                      <a:pt x="420535" y="316626"/>
                      <a:pt x="420535" y="296833"/>
                    </a:cubicBezTo>
                    <a:cubicBezTo>
                      <a:pt x="420535" y="286937"/>
                      <a:pt x="400742" y="232509"/>
                      <a:pt x="385898" y="202820"/>
                    </a:cubicBezTo>
                    <a:cubicBezTo>
                      <a:pt x="331470" y="257249"/>
                      <a:pt x="257249" y="306730"/>
                      <a:pt x="217665" y="376002"/>
                    </a:cubicBezTo>
                    <a:cubicBezTo>
                      <a:pt x="197872" y="405691"/>
                      <a:pt x="217665" y="445275"/>
                      <a:pt x="217665" y="479911"/>
                    </a:cubicBezTo>
                    <a:cubicBezTo>
                      <a:pt x="217665" y="484810"/>
                      <a:pt x="212717" y="563979"/>
                      <a:pt x="183028" y="563979"/>
                    </a:cubicBezTo>
                    <a:cubicBezTo>
                      <a:pt x="108807" y="563979"/>
                      <a:pt x="64324" y="440327"/>
                      <a:pt x="64324" y="415587"/>
                    </a:cubicBezTo>
                    <a:cubicBezTo>
                      <a:pt x="64324" y="351262"/>
                      <a:pt x="103859" y="336418"/>
                      <a:pt x="168184" y="277041"/>
                    </a:cubicBezTo>
                    <a:lnTo>
                      <a:pt x="168184" y="262197"/>
                    </a:lnTo>
                    <a:cubicBezTo>
                      <a:pt x="168184" y="262197"/>
                      <a:pt x="168184" y="257249"/>
                      <a:pt x="158288" y="257249"/>
                    </a:cubicBezTo>
                    <a:cubicBezTo>
                      <a:pt x="143444" y="257249"/>
                      <a:pt x="49480" y="326522"/>
                      <a:pt x="34636" y="326522"/>
                    </a:cubicBezTo>
                    <a:cubicBezTo>
                      <a:pt x="19792" y="326522"/>
                      <a:pt x="0" y="267145"/>
                      <a:pt x="0" y="262197"/>
                    </a:cubicBezTo>
                    <a:cubicBezTo>
                      <a:pt x="0" y="247353"/>
                      <a:pt x="19792" y="227561"/>
                      <a:pt x="39584" y="217665"/>
                    </a:cubicBezTo>
                    <a:cubicBezTo>
                      <a:pt x="59376" y="202820"/>
                      <a:pt x="93963" y="192924"/>
                      <a:pt x="118704" y="173132"/>
                    </a:cubicBezTo>
                    <a:cubicBezTo>
                      <a:pt x="138496" y="153340"/>
                      <a:pt x="158288" y="128600"/>
                      <a:pt x="183028" y="93963"/>
                    </a:cubicBezTo>
                    <a:cubicBezTo>
                      <a:pt x="163236" y="93963"/>
                      <a:pt x="128600" y="69273"/>
                      <a:pt x="118704" y="69273"/>
                    </a:cubicBezTo>
                    <a:lnTo>
                      <a:pt x="118704" y="54428"/>
                    </a:lnTo>
                    <a:cubicBezTo>
                      <a:pt x="133548" y="9896"/>
                      <a:pt x="192924" y="0"/>
                      <a:pt x="217665" y="0"/>
                    </a:cubicBezTo>
                    <a:close/>
                    <a:moveTo>
                      <a:pt x="168184" y="420535"/>
                    </a:moveTo>
                    <a:cubicBezTo>
                      <a:pt x="153340" y="435379"/>
                      <a:pt x="133548" y="460119"/>
                      <a:pt x="123652" y="474963"/>
                    </a:cubicBezTo>
                    <a:cubicBezTo>
                      <a:pt x="128600" y="479911"/>
                      <a:pt x="128600" y="484810"/>
                      <a:pt x="143444" y="484810"/>
                    </a:cubicBezTo>
                    <a:cubicBezTo>
                      <a:pt x="168184" y="484810"/>
                      <a:pt x="168184" y="430431"/>
                      <a:pt x="168184" y="42053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9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23" name="组合 522">
                <a:extLst>
                  <a:ext uri="{FF2B5EF4-FFF2-40B4-BE49-F238E27FC236}">
                    <a16:creationId xmlns:a16="http://schemas.microsoft.com/office/drawing/2014/main" id="{68F38D01-B6A4-686F-82A0-667F28AEFC56}"/>
                  </a:ext>
                </a:extLst>
              </p:cNvPr>
              <p:cNvGrpSpPr/>
              <p:nvPr/>
            </p:nvGrpSpPr>
            <p:grpSpPr>
              <a:xfrm>
                <a:off x="6708683" y="843193"/>
                <a:ext cx="668380" cy="450430"/>
                <a:chOff x="6708683" y="828661"/>
                <a:chExt cx="668380" cy="450430"/>
              </a:xfrm>
            </p:grpSpPr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AB0B736D-4200-C110-5143-942A10B9CCB8}"/>
                    </a:ext>
                  </a:extLst>
                </p:cNvPr>
                <p:cNvSpPr/>
                <p:nvPr/>
              </p:nvSpPr>
              <p:spPr>
                <a:xfrm>
                  <a:off x="7013791" y="886790"/>
                  <a:ext cx="45668" cy="54496"/>
                </a:xfrm>
                <a:custGeom>
                  <a:avLst/>
                  <a:gdLst>
                    <a:gd name="connsiteX0" fmla="*/ 0 w 59377"/>
                    <a:gd name="connsiteY0" fmla="*/ 0 h 74220"/>
                    <a:gd name="connsiteX1" fmla="*/ 59377 w 59377"/>
                    <a:gd name="connsiteY1" fmla="*/ 59376 h 74220"/>
                    <a:gd name="connsiteX2" fmla="*/ 59377 w 59377"/>
                    <a:gd name="connsiteY2" fmla="*/ 74220 h 74220"/>
                    <a:gd name="connsiteX3" fmla="*/ 0 w 59377"/>
                    <a:gd name="connsiteY3" fmla="*/ 0 h 74220"/>
                    <a:gd name="connsiteX0" fmla="*/ 0 w 62198"/>
                    <a:gd name="connsiteY0" fmla="*/ 0 h 74220"/>
                    <a:gd name="connsiteX1" fmla="*/ 59377 w 62198"/>
                    <a:gd name="connsiteY1" fmla="*/ 59376 h 74220"/>
                    <a:gd name="connsiteX2" fmla="*/ 59377 w 62198"/>
                    <a:gd name="connsiteY2" fmla="*/ 74220 h 74220"/>
                    <a:gd name="connsiteX3" fmla="*/ 0 w 62198"/>
                    <a:gd name="connsiteY3" fmla="*/ 0 h 7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198" h="74220">
                      <a:moveTo>
                        <a:pt x="0" y="0"/>
                      </a:moveTo>
                      <a:cubicBezTo>
                        <a:pt x="19792" y="9896"/>
                        <a:pt x="75259" y="15177"/>
                        <a:pt x="59377" y="59376"/>
                      </a:cubicBezTo>
                      <a:lnTo>
                        <a:pt x="59377" y="74220"/>
                      </a:lnTo>
                      <a:cubicBezTo>
                        <a:pt x="34636" y="69272"/>
                        <a:pt x="9896" y="24740"/>
                        <a:pt x="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41" name="组合 540">
                  <a:extLst>
                    <a:ext uri="{FF2B5EF4-FFF2-40B4-BE49-F238E27FC236}">
                      <a16:creationId xmlns:a16="http://schemas.microsoft.com/office/drawing/2014/main" id="{F673AF57-7CF7-1F21-D0D1-7AF6290E4E9A}"/>
                    </a:ext>
                  </a:extLst>
                </p:cNvPr>
                <p:cNvGrpSpPr/>
                <p:nvPr/>
              </p:nvGrpSpPr>
              <p:grpSpPr>
                <a:xfrm>
                  <a:off x="6708683" y="828661"/>
                  <a:ext cx="668380" cy="450430"/>
                  <a:chOff x="6708683" y="828661"/>
                  <a:chExt cx="668380" cy="450430"/>
                </a:xfrm>
              </p:grpSpPr>
              <p:sp>
                <p:nvSpPr>
                  <p:cNvPr id="542" name="任意多边形: 形状 541">
                    <a:extLst>
                      <a:ext uri="{FF2B5EF4-FFF2-40B4-BE49-F238E27FC236}">
                        <a16:creationId xmlns:a16="http://schemas.microsoft.com/office/drawing/2014/main" id="{91F362D9-0F98-6870-7A88-463797AA567F}"/>
                      </a:ext>
                    </a:extLst>
                  </p:cNvPr>
                  <p:cNvSpPr/>
                  <p:nvPr/>
                </p:nvSpPr>
                <p:spPr>
                  <a:xfrm>
                    <a:off x="6806740" y="828661"/>
                    <a:ext cx="570323" cy="450430"/>
                  </a:xfrm>
                  <a:custGeom>
                    <a:avLst/>
                    <a:gdLst>
                      <a:gd name="connsiteX0" fmla="*/ 588768 w 776745"/>
                      <a:gd name="connsiteY0" fmla="*/ 0 h 613459"/>
                      <a:gd name="connsiteX1" fmla="*/ 633301 w 776745"/>
                      <a:gd name="connsiteY1" fmla="*/ 29688 h 613459"/>
                      <a:gd name="connsiteX2" fmla="*/ 559080 w 776745"/>
                      <a:gd name="connsiteY2" fmla="*/ 89065 h 613459"/>
                      <a:gd name="connsiteX3" fmla="*/ 415586 w 776745"/>
                      <a:gd name="connsiteY3" fmla="*/ 148441 h 613459"/>
                      <a:gd name="connsiteX4" fmla="*/ 291885 w 776745"/>
                      <a:gd name="connsiteY4" fmla="*/ 227561 h 613459"/>
                      <a:gd name="connsiteX5" fmla="*/ 296833 w 776745"/>
                      <a:gd name="connsiteY5" fmla="*/ 237457 h 613459"/>
                      <a:gd name="connsiteX6" fmla="*/ 346314 w 776745"/>
                      <a:gd name="connsiteY6" fmla="*/ 212717 h 613459"/>
                      <a:gd name="connsiteX7" fmla="*/ 356210 w 776745"/>
                      <a:gd name="connsiteY7" fmla="*/ 222613 h 613459"/>
                      <a:gd name="connsiteX8" fmla="*/ 371054 w 776745"/>
                      <a:gd name="connsiteY8" fmla="*/ 202820 h 613459"/>
                      <a:gd name="connsiteX9" fmla="*/ 549184 w 776745"/>
                      <a:gd name="connsiteY9" fmla="*/ 118753 h 613459"/>
                      <a:gd name="connsiteX10" fmla="*/ 603612 w 776745"/>
                      <a:gd name="connsiteY10" fmla="*/ 173182 h 613459"/>
                      <a:gd name="connsiteX11" fmla="*/ 474963 w 776745"/>
                      <a:gd name="connsiteY11" fmla="*/ 252301 h 613459"/>
                      <a:gd name="connsiteX12" fmla="*/ 479911 w 776745"/>
                      <a:gd name="connsiteY12" fmla="*/ 262197 h 613459"/>
                      <a:gd name="connsiteX13" fmla="*/ 593716 w 776745"/>
                      <a:gd name="connsiteY13" fmla="*/ 237457 h 613459"/>
                      <a:gd name="connsiteX14" fmla="*/ 742108 w 776745"/>
                      <a:gd name="connsiteY14" fmla="*/ 242405 h 613459"/>
                      <a:gd name="connsiteX15" fmla="*/ 752004 w 776745"/>
                      <a:gd name="connsiteY15" fmla="*/ 257249 h 613459"/>
                      <a:gd name="connsiteX16" fmla="*/ 776745 w 776745"/>
                      <a:gd name="connsiteY16" fmla="*/ 247353 h 613459"/>
                      <a:gd name="connsiteX17" fmla="*/ 776745 w 776745"/>
                      <a:gd name="connsiteY17" fmla="*/ 262197 h 613459"/>
                      <a:gd name="connsiteX18" fmla="*/ 544236 w 776745"/>
                      <a:gd name="connsiteY18" fmla="*/ 351262 h 613459"/>
                      <a:gd name="connsiteX19" fmla="*/ 598664 w 776745"/>
                      <a:gd name="connsiteY19" fmla="*/ 529392 h 613459"/>
                      <a:gd name="connsiteX20" fmla="*/ 504651 w 776745"/>
                      <a:gd name="connsiteY20" fmla="*/ 613459 h 613459"/>
                      <a:gd name="connsiteX21" fmla="*/ 252350 w 776745"/>
                      <a:gd name="connsiteY21" fmla="*/ 529392 h 613459"/>
                      <a:gd name="connsiteX22" fmla="*/ 0 w 776745"/>
                      <a:gd name="connsiteY22" fmla="*/ 361158 h 613459"/>
                      <a:gd name="connsiteX23" fmla="*/ 9896 w 776745"/>
                      <a:gd name="connsiteY23" fmla="*/ 361158 h 613459"/>
                      <a:gd name="connsiteX24" fmla="*/ 98961 w 776745"/>
                      <a:gd name="connsiteY24" fmla="*/ 420535 h 613459"/>
                      <a:gd name="connsiteX25" fmla="*/ 188026 w 776745"/>
                      <a:gd name="connsiteY25" fmla="*/ 440327 h 613459"/>
                      <a:gd name="connsiteX26" fmla="*/ 262246 w 776745"/>
                      <a:gd name="connsiteY26" fmla="*/ 524444 h 613459"/>
                      <a:gd name="connsiteX27" fmla="*/ 425483 w 776745"/>
                      <a:gd name="connsiteY27" fmla="*/ 499704 h 613459"/>
                      <a:gd name="connsiteX28" fmla="*/ 539288 w 776745"/>
                      <a:gd name="connsiteY28" fmla="*/ 440327 h 613459"/>
                      <a:gd name="connsiteX29" fmla="*/ 519496 w 776745"/>
                      <a:gd name="connsiteY29" fmla="*/ 356210 h 613459"/>
                      <a:gd name="connsiteX30" fmla="*/ 346314 w 776745"/>
                      <a:gd name="connsiteY30" fmla="*/ 420535 h 613459"/>
                      <a:gd name="connsiteX31" fmla="*/ 301781 w 776745"/>
                      <a:gd name="connsiteY31" fmla="*/ 400743 h 613459"/>
                      <a:gd name="connsiteX32" fmla="*/ 346314 w 776745"/>
                      <a:gd name="connsiteY32" fmla="*/ 311678 h 613459"/>
                      <a:gd name="connsiteX33" fmla="*/ 420535 w 776745"/>
                      <a:gd name="connsiteY33" fmla="*/ 277041 h 613459"/>
                      <a:gd name="connsiteX34" fmla="*/ 425483 w 776745"/>
                      <a:gd name="connsiteY34" fmla="*/ 267145 h 613459"/>
                      <a:gd name="connsiteX35" fmla="*/ 415586 w 776745"/>
                      <a:gd name="connsiteY35" fmla="*/ 242405 h 613459"/>
                      <a:gd name="connsiteX36" fmla="*/ 465067 w 776745"/>
                      <a:gd name="connsiteY36" fmla="*/ 207769 h 613459"/>
                      <a:gd name="connsiteX37" fmla="*/ 465067 w 776745"/>
                      <a:gd name="connsiteY37" fmla="*/ 192924 h 613459"/>
                      <a:gd name="connsiteX38" fmla="*/ 410638 w 776745"/>
                      <a:gd name="connsiteY38" fmla="*/ 212717 h 613459"/>
                      <a:gd name="connsiteX39" fmla="*/ 405690 w 776745"/>
                      <a:gd name="connsiteY39" fmla="*/ 202820 h 613459"/>
                      <a:gd name="connsiteX40" fmla="*/ 400742 w 776745"/>
                      <a:gd name="connsiteY40" fmla="*/ 217665 h 613459"/>
                      <a:gd name="connsiteX41" fmla="*/ 207818 w 776745"/>
                      <a:gd name="connsiteY41" fmla="*/ 311678 h 613459"/>
                      <a:gd name="connsiteX42" fmla="*/ 158337 w 776745"/>
                      <a:gd name="connsiteY42" fmla="*/ 336418 h 613459"/>
                      <a:gd name="connsiteX43" fmla="*/ 123701 w 776745"/>
                      <a:gd name="connsiteY43" fmla="*/ 267145 h 613459"/>
                      <a:gd name="connsiteX44" fmla="*/ 143493 w 776745"/>
                      <a:gd name="connsiteY44" fmla="*/ 247353 h 613459"/>
                      <a:gd name="connsiteX45" fmla="*/ 222662 w 776745"/>
                      <a:gd name="connsiteY45" fmla="*/ 232509 h 613459"/>
                      <a:gd name="connsiteX46" fmla="*/ 376002 w 776745"/>
                      <a:gd name="connsiteY46" fmla="*/ 143493 h 613459"/>
                      <a:gd name="connsiteX47" fmla="*/ 440327 w 776745"/>
                      <a:gd name="connsiteY47" fmla="*/ 94013 h 613459"/>
                      <a:gd name="connsiteX48" fmla="*/ 415586 w 776745"/>
                      <a:gd name="connsiteY48" fmla="*/ 54428 h 613459"/>
                      <a:gd name="connsiteX49" fmla="*/ 420535 w 776745"/>
                      <a:gd name="connsiteY49" fmla="*/ 34636 h 613459"/>
                      <a:gd name="connsiteX50" fmla="*/ 460119 w 776745"/>
                      <a:gd name="connsiteY50" fmla="*/ 74221 h 613459"/>
                      <a:gd name="connsiteX51" fmla="*/ 559080 w 776745"/>
                      <a:gd name="connsiteY51" fmla="*/ 9896 h 613459"/>
                      <a:gd name="connsiteX52" fmla="*/ 588768 w 776745"/>
                      <a:gd name="connsiteY52" fmla="*/ 0 h 6134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776745" h="613459">
                        <a:moveTo>
                          <a:pt x="588768" y="0"/>
                        </a:moveTo>
                        <a:cubicBezTo>
                          <a:pt x="618457" y="0"/>
                          <a:pt x="633301" y="4948"/>
                          <a:pt x="633301" y="29688"/>
                        </a:cubicBezTo>
                        <a:cubicBezTo>
                          <a:pt x="633301" y="74221"/>
                          <a:pt x="578872" y="79169"/>
                          <a:pt x="559080" y="89065"/>
                        </a:cubicBezTo>
                        <a:cubicBezTo>
                          <a:pt x="509599" y="113805"/>
                          <a:pt x="455171" y="123701"/>
                          <a:pt x="415586" y="148441"/>
                        </a:cubicBezTo>
                        <a:cubicBezTo>
                          <a:pt x="371054" y="173182"/>
                          <a:pt x="331470" y="197872"/>
                          <a:pt x="291885" y="227561"/>
                        </a:cubicBezTo>
                        <a:cubicBezTo>
                          <a:pt x="291885" y="227561"/>
                          <a:pt x="291885" y="232509"/>
                          <a:pt x="296833" y="237457"/>
                        </a:cubicBezTo>
                        <a:cubicBezTo>
                          <a:pt x="311677" y="232509"/>
                          <a:pt x="331470" y="212717"/>
                          <a:pt x="346314" y="212717"/>
                        </a:cubicBezTo>
                        <a:cubicBezTo>
                          <a:pt x="356210" y="212717"/>
                          <a:pt x="351262" y="217665"/>
                          <a:pt x="356210" y="222613"/>
                        </a:cubicBezTo>
                        <a:cubicBezTo>
                          <a:pt x="361158" y="222613"/>
                          <a:pt x="361158" y="207769"/>
                          <a:pt x="371054" y="202820"/>
                        </a:cubicBezTo>
                        <a:cubicBezTo>
                          <a:pt x="425483" y="173182"/>
                          <a:pt x="534340" y="118753"/>
                          <a:pt x="549184" y="118753"/>
                        </a:cubicBezTo>
                        <a:cubicBezTo>
                          <a:pt x="559080" y="118753"/>
                          <a:pt x="588768" y="153389"/>
                          <a:pt x="603612" y="173182"/>
                        </a:cubicBezTo>
                        <a:cubicBezTo>
                          <a:pt x="564028" y="197872"/>
                          <a:pt x="519496" y="222613"/>
                          <a:pt x="474963" y="252301"/>
                        </a:cubicBezTo>
                        <a:cubicBezTo>
                          <a:pt x="474963" y="252301"/>
                          <a:pt x="474963" y="257249"/>
                          <a:pt x="479911" y="262197"/>
                        </a:cubicBezTo>
                        <a:cubicBezTo>
                          <a:pt x="514547" y="252301"/>
                          <a:pt x="554132" y="237457"/>
                          <a:pt x="593716" y="237457"/>
                        </a:cubicBezTo>
                        <a:cubicBezTo>
                          <a:pt x="717368" y="237457"/>
                          <a:pt x="732212" y="242405"/>
                          <a:pt x="742108" y="242405"/>
                        </a:cubicBezTo>
                        <a:cubicBezTo>
                          <a:pt x="756952" y="242405"/>
                          <a:pt x="742108" y="257249"/>
                          <a:pt x="752004" y="257249"/>
                        </a:cubicBezTo>
                        <a:cubicBezTo>
                          <a:pt x="766849" y="257249"/>
                          <a:pt x="771797" y="252301"/>
                          <a:pt x="776745" y="247353"/>
                        </a:cubicBezTo>
                        <a:lnTo>
                          <a:pt x="776745" y="262197"/>
                        </a:lnTo>
                        <a:cubicBezTo>
                          <a:pt x="702524" y="277041"/>
                          <a:pt x="618457" y="306730"/>
                          <a:pt x="544236" y="351262"/>
                        </a:cubicBezTo>
                        <a:cubicBezTo>
                          <a:pt x="583820" y="430431"/>
                          <a:pt x="598664" y="465067"/>
                          <a:pt x="598664" y="529392"/>
                        </a:cubicBezTo>
                        <a:cubicBezTo>
                          <a:pt x="598664" y="603563"/>
                          <a:pt x="549184" y="613459"/>
                          <a:pt x="504651" y="613459"/>
                        </a:cubicBezTo>
                        <a:cubicBezTo>
                          <a:pt x="415586" y="613459"/>
                          <a:pt x="326522" y="524444"/>
                          <a:pt x="252350" y="529392"/>
                        </a:cubicBezTo>
                        <a:cubicBezTo>
                          <a:pt x="143493" y="544236"/>
                          <a:pt x="39584" y="415587"/>
                          <a:pt x="0" y="361158"/>
                        </a:cubicBezTo>
                        <a:lnTo>
                          <a:pt x="9896" y="361158"/>
                        </a:lnTo>
                        <a:cubicBezTo>
                          <a:pt x="44532" y="380950"/>
                          <a:pt x="69272" y="405691"/>
                          <a:pt x="98961" y="420535"/>
                        </a:cubicBezTo>
                        <a:cubicBezTo>
                          <a:pt x="128649" y="435379"/>
                          <a:pt x="168233" y="425483"/>
                          <a:pt x="188026" y="440327"/>
                        </a:cubicBezTo>
                        <a:cubicBezTo>
                          <a:pt x="212766" y="465067"/>
                          <a:pt x="237506" y="494756"/>
                          <a:pt x="262246" y="524444"/>
                        </a:cubicBezTo>
                        <a:cubicBezTo>
                          <a:pt x="311677" y="499704"/>
                          <a:pt x="371054" y="494756"/>
                          <a:pt x="425483" y="499704"/>
                        </a:cubicBezTo>
                        <a:cubicBezTo>
                          <a:pt x="465067" y="499704"/>
                          <a:pt x="539288" y="504652"/>
                          <a:pt x="539288" y="440327"/>
                        </a:cubicBezTo>
                        <a:cubicBezTo>
                          <a:pt x="539288" y="425483"/>
                          <a:pt x="529392" y="385898"/>
                          <a:pt x="519496" y="356210"/>
                        </a:cubicBezTo>
                        <a:cubicBezTo>
                          <a:pt x="465067" y="376002"/>
                          <a:pt x="356210" y="420535"/>
                          <a:pt x="346314" y="420535"/>
                        </a:cubicBezTo>
                        <a:cubicBezTo>
                          <a:pt x="331470" y="420535"/>
                          <a:pt x="316625" y="405691"/>
                          <a:pt x="301781" y="400743"/>
                        </a:cubicBezTo>
                        <a:cubicBezTo>
                          <a:pt x="311677" y="371054"/>
                          <a:pt x="311677" y="331470"/>
                          <a:pt x="346314" y="311678"/>
                        </a:cubicBezTo>
                        <a:cubicBezTo>
                          <a:pt x="366106" y="296833"/>
                          <a:pt x="395794" y="291885"/>
                          <a:pt x="420535" y="277041"/>
                        </a:cubicBezTo>
                        <a:cubicBezTo>
                          <a:pt x="425483" y="277041"/>
                          <a:pt x="425483" y="281989"/>
                          <a:pt x="425483" y="267145"/>
                        </a:cubicBezTo>
                        <a:cubicBezTo>
                          <a:pt x="425483" y="257249"/>
                          <a:pt x="415586" y="257249"/>
                          <a:pt x="415586" y="242405"/>
                        </a:cubicBezTo>
                        <a:cubicBezTo>
                          <a:pt x="415586" y="232509"/>
                          <a:pt x="450223" y="217665"/>
                          <a:pt x="465067" y="207769"/>
                        </a:cubicBezTo>
                        <a:cubicBezTo>
                          <a:pt x="465067" y="207769"/>
                          <a:pt x="470015" y="202820"/>
                          <a:pt x="465067" y="192924"/>
                        </a:cubicBezTo>
                        <a:cubicBezTo>
                          <a:pt x="450223" y="202820"/>
                          <a:pt x="425483" y="212717"/>
                          <a:pt x="410638" y="212717"/>
                        </a:cubicBezTo>
                        <a:cubicBezTo>
                          <a:pt x="400742" y="212717"/>
                          <a:pt x="410638" y="207769"/>
                          <a:pt x="405690" y="202820"/>
                        </a:cubicBezTo>
                        <a:cubicBezTo>
                          <a:pt x="400742" y="202820"/>
                          <a:pt x="400742" y="212717"/>
                          <a:pt x="400742" y="217665"/>
                        </a:cubicBezTo>
                        <a:cubicBezTo>
                          <a:pt x="341366" y="227561"/>
                          <a:pt x="257298" y="262197"/>
                          <a:pt x="207818" y="311678"/>
                        </a:cubicBezTo>
                        <a:cubicBezTo>
                          <a:pt x="192974" y="321574"/>
                          <a:pt x="173181" y="336418"/>
                          <a:pt x="158337" y="336418"/>
                        </a:cubicBezTo>
                        <a:cubicBezTo>
                          <a:pt x="148441" y="336418"/>
                          <a:pt x="123701" y="277041"/>
                          <a:pt x="123701" y="267145"/>
                        </a:cubicBezTo>
                        <a:cubicBezTo>
                          <a:pt x="123701" y="252301"/>
                          <a:pt x="128649" y="247353"/>
                          <a:pt x="143493" y="247353"/>
                        </a:cubicBezTo>
                        <a:cubicBezTo>
                          <a:pt x="163285" y="237457"/>
                          <a:pt x="197922" y="242405"/>
                          <a:pt x="222662" y="232509"/>
                        </a:cubicBezTo>
                        <a:cubicBezTo>
                          <a:pt x="286937" y="207769"/>
                          <a:pt x="326522" y="173182"/>
                          <a:pt x="376002" y="143493"/>
                        </a:cubicBezTo>
                        <a:cubicBezTo>
                          <a:pt x="390846" y="138545"/>
                          <a:pt x="420535" y="113805"/>
                          <a:pt x="440327" y="94013"/>
                        </a:cubicBezTo>
                        <a:cubicBezTo>
                          <a:pt x="435379" y="84117"/>
                          <a:pt x="425483" y="69273"/>
                          <a:pt x="415586" y="54428"/>
                        </a:cubicBezTo>
                        <a:lnTo>
                          <a:pt x="420535" y="34636"/>
                        </a:lnTo>
                        <a:cubicBezTo>
                          <a:pt x="435379" y="39584"/>
                          <a:pt x="450223" y="59377"/>
                          <a:pt x="460119" y="74221"/>
                        </a:cubicBezTo>
                        <a:cubicBezTo>
                          <a:pt x="514547" y="34636"/>
                          <a:pt x="504651" y="9896"/>
                          <a:pt x="559080" y="9896"/>
                        </a:cubicBezTo>
                        <a:cubicBezTo>
                          <a:pt x="573924" y="9896"/>
                          <a:pt x="578872" y="0"/>
                          <a:pt x="588768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任意多边形: 形状 542">
                    <a:extLst>
                      <a:ext uri="{FF2B5EF4-FFF2-40B4-BE49-F238E27FC236}">
                        <a16:creationId xmlns:a16="http://schemas.microsoft.com/office/drawing/2014/main" id="{F732CC2B-4570-D7E0-8A1F-F20DB7AEE48F}"/>
                      </a:ext>
                    </a:extLst>
                  </p:cNvPr>
                  <p:cNvSpPr/>
                  <p:nvPr/>
                </p:nvSpPr>
                <p:spPr>
                  <a:xfrm>
                    <a:off x="6708683" y="955819"/>
                    <a:ext cx="170719" cy="239748"/>
                  </a:xfrm>
                  <a:custGeom>
                    <a:avLst/>
                    <a:gdLst>
                      <a:gd name="connsiteX0" fmla="*/ 148392 w 232509"/>
                      <a:gd name="connsiteY0" fmla="*/ 0 h 326522"/>
                      <a:gd name="connsiteX1" fmla="*/ 232509 w 232509"/>
                      <a:gd name="connsiteY1" fmla="*/ 59327 h 326522"/>
                      <a:gd name="connsiteX2" fmla="*/ 128600 w 232509"/>
                      <a:gd name="connsiteY2" fmla="*/ 118703 h 326522"/>
                      <a:gd name="connsiteX3" fmla="*/ 49431 w 232509"/>
                      <a:gd name="connsiteY3" fmla="*/ 326522 h 326522"/>
                      <a:gd name="connsiteX4" fmla="*/ 4948 w 232509"/>
                      <a:gd name="connsiteY4" fmla="*/ 272093 h 326522"/>
                      <a:gd name="connsiteX5" fmla="*/ 59327 w 232509"/>
                      <a:gd name="connsiteY5" fmla="*/ 143444 h 326522"/>
                      <a:gd name="connsiteX6" fmla="*/ 29639 w 232509"/>
                      <a:gd name="connsiteY6" fmla="*/ 158288 h 326522"/>
                      <a:gd name="connsiteX7" fmla="*/ 0 w 232509"/>
                      <a:gd name="connsiteY7" fmla="*/ 148392 h 326522"/>
                      <a:gd name="connsiteX8" fmla="*/ 0 w 232509"/>
                      <a:gd name="connsiteY8" fmla="*/ 128600 h 326522"/>
                      <a:gd name="connsiteX9" fmla="*/ 34587 w 232509"/>
                      <a:gd name="connsiteY9" fmla="*/ 69223 h 326522"/>
                      <a:gd name="connsiteX10" fmla="*/ 148392 w 232509"/>
                      <a:gd name="connsiteY10" fmla="*/ 0 h 326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509" h="326522">
                        <a:moveTo>
                          <a:pt x="148392" y="0"/>
                        </a:moveTo>
                        <a:cubicBezTo>
                          <a:pt x="183028" y="0"/>
                          <a:pt x="192924" y="14794"/>
                          <a:pt x="232509" y="59327"/>
                        </a:cubicBezTo>
                        <a:cubicBezTo>
                          <a:pt x="212716" y="89015"/>
                          <a:pt x="143444" y="89015"/>
                          <a:pt x="128600" y="118703"/>
                        </a:cubicBezTo>
                        <a:cubicBezTo>
                          <a:pt x="118703" y="128600"/>
                          <a:pt x="123652" y="326522"/>
                          <a:pt x="49431" y="326522"/>
                        </a:cubicBezTo>
                        <a:cubicBezTo>
                          <a:pt x="29639" y="326522"/>
                          <a:pt x="4948" y="277041"/>
                          <a:pt x="4948" y="272093"/>
                        </a:cubicBezTo>
                        <a:cubicBezTo>
                          <a:pt x="4948" y="247353"/>
                          <a:pt x="74171" y="237457"/>
                          <a:pt x="59327" y="143444"/>
                        </a:cubicBezTo>
                        <a:cubicBezTo>
                          <a:pt x="49431" y="148392"/>
                          <a:pt x="39535" y="158288"/>
                          <a:pt x="29639" y="158288"/>
                        </a:cubicBezTo>
                        <a:cubicBezTo>
                          <a:pt x="14794" y="158288"/>
                          <a:pt x="9896" y="148392"/>
                          <a:pt x="0" y="148392"/>
                        </a:cubicBezTo>
                        <a:lnTo>
                          <a:pt x="0" y="128600"/>
                        </a:lnTo>
                        <a:cubicBezTo>
                          <a:pt x="9896" y="108807"/>
                          <a:pt x="19742" y="79119"/>
                          <a:pt x="34587" y="69223"/>
                        </a:cubicBezTo>
                        <a:cubicBezTo>
                          <a:pt x="79119" y="34587"/>
                          <a:pt x="108807" y="0"/>
                          <a:pt x="148392" y="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 w="494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24" name="组合 523">
                <a:extLst>
                  <a:ext uri="{FF2B5EF4-FFF2-40B4-BE49-F238E27FC236}">
                    <a16:creationId xmlns:a16="http://schemas.microsoft.com/office/drawing/2014/main" id="{35C3C20D-D015-3A4F-2D29-2F8A05531B4B}"/>
                  </a:ext>
                </a:extLst>
              </p:cNvPr>
              <p:cNvGrpSpPr/>
              <p:nvPr/>
            </p:nvGrpSpPr>
            <p:grpSpPr>
              <a:xfrm>
                <a:off x="6249333" y="949537"/>
                <a:ext cx="392337" cy="348704"/>
                <a:chOff x="6243684" y="919488"/>
                <a:chExt cx="392337" cy="348704"/>
              </a:xfrm>
            </p:grpSpPr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5579DC47-0864-9FE3-9490-ECBFD02F7067}"/>
                    </a:ext>
                  </a:extLst>
                </p:cNvPr>
                <p:cNvSpPr/>
                <p:nvPr/>
              </p:nvSpPr>
              <p:spPr>
                <a:xfrm>
                  <a:off x="6280015" y="919488"/>
                  <a:ext cx="72662" cy="54460"/>
                </a:xfrm>
                <a:custGeom>
                  <a:avLst/>
                  <a:gdLst>
                    <a:gd name="connsiteX0" fmla="*/ 49481 w 98961"/>
                    <a:gd name="connsiteY0" fmla="*/ 0 h 74171"/>
                    <a:gd name="connsiteX1" fmla="*/ 98961 w 98961"/>
                    <a:gd name="connsiteY1" fmla="*/ 69223 h 74171"/>
                    <a:gd name="connsiteX2" fmla="*/ 64325 w 98961"/>
                    <a:gd name="connsiteY2" fmla="*/ 74171 h 74171"/>
                    <a:gd name="connsiteX3" fmla="*/ 0 w 98961"/>
                    <a:gd name="connsiteY3" fmla="*/ 44533 h 74171"/>
                    <a:gd name="connsiteX4" fmla="*/ 49481 w 98961"/>
                    <a:gd name="connsiteY4" fmla="*/ 0 h 74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961" h="74171">
                      <a:moveTo>
                        <a:pt x="49481" y="0"/>
                      </a:moveTo>
                      <a:cubicBezTo>
                        <a:pt x="59377" y="0"/>
                        <a:pt x="94013" y="54429"/>
                        <a:pt x="98961" y="69223"/>
                      </a:cubicBezTo>
                      <a:cubicBezTo>
                        <a:pt x="89065" y="74171"/>
                        <a:pt x="74221" y="74171"/>
                        <a:pt x="64325" y="74171"/>
                      </a:cubicBezTo>
                      <a:cubicBezTo>
                        <a:pt x="39584" y="74171"/>
                        <a:pt x="39584" y="69223"/>
                        <a:pt x="0" y="44533"/>
                      </a:cubicBezTo>
                      <a:cubicBezTo>
                        <a:pt x="0" y="24740"/>
                        <a:pt x="29688" y="0"/>
                        <a:pt x="4948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EDC98969-8AA2-B85E-F575-640222CC1E68}"/>
                    </a:ext>
                  </a:extLst>
                </p:cNvPr>
                <p:cNvSpPr/>
                <p:nvPr/>
              </p:nvSpPr>
              <p:spPr>
                <a:xfrm>
                  <a:off x="6243684" y="970315"/>
                  <a:ext cx="392337" cy="297877"/>
                </a:xfrm>
                <a:custGeom>
                  <a:avLst/>
                  <a:gdLst>
                    <a:gd name="connsiteX0" fmla="*/ 301781 w 534340"/>
                    <a:gd name="connsiteY0" fmla="*/ 0 h 405691"/>
                    <a:gd name="connsiteX1" fmla="*/ 331470 w 534340"/>
                    <a:gd name="connsiteY1" fmla="*/ 14845 h 405691"/>
                    <a:gd name="connsiteX2" fmla="*/ 455171 w 534340"/>
                    <a:gd name="connsiteY2" fmla="*/ 39585 h 405691"/>
                    <a:gd name="connsiteX3" fmla="*/ 534340 w 534340"/>
                    <a:gd name="connsiteY3" fmla="*/ 148442 h 405691"/>
                    <a:gd name="connsiteX4" fmla="*/ 440327 w 534340"/>
                    <a:gd name="connsiteY4" fmla="*/ 316676 h 405691"/>
                    <a:gd name="connsiteX5" fmla="*/ 425483 w 534340"/>
                    <a:gd name="connsiteY5" fmla="*/ 311728 h 405691"/>
                    <a:gd name="connsiteX6" fmla="*/ 281989 w 534340"/>
                    <a:gd name="connsiteY6" fmla="*/ 405691 h 405691"/>
                    <a:gd name="connsiteX7" fmla="*/ 207818 w 534340"/>
                    <a:gd name="connsiteY7" fmla="*/ 242455 h 405691"/>
                    <a:gd name="connsiteX8" fmla="*/ 242454 w 534340"/>
                    <a:gd name="connsiteY8" fmla="*/ 168234 h 405691"/>
                    <a:gd name="connsiteX9" fmla="*/ 267145 w 534340"/>
                    <a:gd name="connsiteY9" fmla="*/ 163286 h 405691"/>
                    <a:gd name="connsiteX10" fmla="*/ 351262 w 534340"/>
                    <a:gd name="connsiteY10" fmla="*/ 207819 h 405691"/>
                    <a:gd name="connsiteX11" fmla="*/ 450223 w 534340"/>
                    <a:gd name="connsiteY11" fmla="*/ 98961 h 405691"/>
                    <a:gd name="connsiteX12" fmla="*/ 376002 w 534340"/>
                    <a:gd name="connsiteY12" fmla="*/ 103909 h 405691"/>
                    <a:gd name="connsiteX13" fmla="*/ 321573 w 534340"/>
                    <a:gd name="connsiteY13" fmla="*/ 59377 h 405691"/>
                    <a:gd name="connsiteX14" fmla="*/ 163285 w 534340"/>
                    <a:gd name="connsiteY14" fmla="*/ 202871 h 405691"/>
                    <a:gd name="connsiteX15" fmla="*/ 173181 w 534340"/>
                    <a:gd name="connsiteY15" fmla="*/ 252351 h 405691"/>
                    <a:gd name="connsiteX16" fmla="*/ 163285 w 534340"/>
                    <a:gd name="connsiteY16" fmla="*/ 257299 h 405691"/>
                    <a:gd name="connsiteX17" fmla="*/ 103909 w 534340"/>
                    <a:gd name="connsiteY17" fmla="*/ 173182 h 405691"/>
                    <a:gd name="connsiteX18" fmla="*/ 79168 w 534340"/>
                    <a:gd name="connsiteY18" fmla="*/ 301832 h 405691"/>
                    <a:gd name="connsiteX19" fmla="*/ 0 w 534340"/>
                    <a:gd name="connsiteY19" fmla="*/ 138546 h 405691"/>
                    <a:gd name="connsiteX20" fmla="*/ 39584 w 534340"/>
                    <a:gd name="connsiteY20" fmla="*/ 69273 h 405691"/>
                    <a:gd name="connsiteX21" fmla="*/ 54428 w 534340"/>
                    <a:gd name="connsiteY21" fmla="*/ 188026 h 405691"/>
                    <a:gd name="connsiteX22" fmla="*/ 64324 w 534340"/>
                    <a:gd name="connsiteY22" fmla="*/ 197922 h 405691"/>
                    <a:gd name="connsiteX23" fmla="*/ 89064 w 534340"/>
                    <a:gd name="connsiteY23" fmla="*/ 163286 h 405691"/>
                    <a:gd name="connsiteX24" fmla="*/ 108857 w 534340"/>
                    <a:gd name="connsiteY24" fmla="*/ 113806 h 405691"/>
                    <a:gd name="connsiteX25" fmla="*/ 301781 w 534340"/>
                    <a:gd name="connsiteY25" fmla="*/ 0 h 405691"/>
                    <a:gd name="connsiteX26" fmla="*/ 296833 w 534340"/>
                    <a:gd name="connsiteY26" fmla="*/ 227611 h 405691"/>
                    <a:gd name="connsiteX27" fmla="*/ 277041 w 534340"/>
                    <a:gd name="connsiteY27" fmla="*/ 267195 h 405691"/>
                    <a:gd name="connsiteX28" fmla="*/ 321573 w 534340"/>
                    <a:gd name="connsiteY28" fmla="*/ 232559 h 405691"/>
                    <a:gd name="connsiteX29" fmla="*/ 296833 w 534340"/>
                    <a:gd name="connsiteY29" fmla="*/ 227611 h 405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4340" h="405691">
                      <a:moveTo>
                        <a:pt x="301781" y="0"/>
                      </a:moveTo>
                      <a:cubicBezTo>
                        <a:pt x="311677" y="0"/>
                        <a:pt x="316625" y="14845"/>
                        <a:pt x="331470" y="14845"/>
                      </a:cubicBezTo>
                      <a:cubicBezTo>
                        <a:pt x="361158" y="24741"/>
                        <a:pt x="425483" y="14845"/>
                        <a:pt x="455171" y="39585"/>
                      </a:cubicBezTo>
                      <a:cubicBezTo>
                        <a:pt x="494755" y="69273"/>
                        <a:pt x="534340" y="113806"/>
                        <a:pt x="534340" y="148442"/>
                      </a:cubicBezTo>
                      <a:cubicBezTo>
                        <a:pt x="534340" y="207819"/>
                        <a:pt x="430431" y="282039"/>
                        <a:pt x="440327" y="316676"/>
                      </a:cubicBezTo>
                      <a:cubicBezTo>
                        <a:pt x="435379" y="316676"/>
                        <a:pt x="435379" y="311728"/>
                        <a:pt x="425483" y="311728"/>
                      </a:cubicBezTo>
                      <a:cubicBezTo>
                        <a:pt x="405690" y="311728"/>
                        <a:pt x="346314" y="395795"/>
                        <a:pt x="281989" y="405691"/>
                      </a:cubicBezTo>
                      <a:cubicBezTo>
                        <a:pt x="267145" y="385899"/>
                        <a:pt x="207818" y="257299"/>
                        <a:pt x="207818" y="242455"/>
                      </a:cubicBezTo>
                      <a:cubicBezTo>
                        <a:pt x="207818" y="227611"/>
                        <a:pt x="232558" y="192974"/>
                        <a:pt x="242454" y="168234"/>
                      </a:cubicBezTo>
                      <a:cubicBezTo>
                        <a:pt x="252301" y="168234"/>
                        <a:pt x="257249" y="163286"/>
                        <a:pt x="267145" y="163286"/>
                      </a:cubicBezTo>
                      <a:cubicBezTo>
                        <a:pt x="291885" y="163286"/>
                        <a:pt x="331470" y="183078"/>
                        <a:pt x="351262" y="207819"/>
                      </a:cubicBezTo>
                      <a:cubicBezTo>
                        <a:pt x="376002" y="192974"/>
                        <a:pt x="435379" y="138546"/>
                        <a:pt x="450223" y="98961"/>
                      </a:cubicBezTo>
                      <a:cubicBezTo>
                        <a:pt x="425483" y="98961"/>
                        <a:pt x="385898" y="103909"/>
                        <a:pt x="376002" y="103909"/>
                      </a:cubicBezTo>
                      <a:cubicBezTo>
                        <a:pt x="356210" y="103909"/>
                        <a:pt x="326522" y="59377"/>
                        <a:pt x="321573" y="59377"/>
                      </a:cubicBezTo>
                      <a:cubicBezTo>
                        <a:pt x="277041" y="59377"/>
                        <a:pt x="163285" y="153390"/>
                        <a:pt x="163285" y="202871"/>
                      </a:cubicBezTo>
                      <a:cubicBezTo>
                        <a:pt x="163285" y="212767"/>
                        <a:pt x="168233" y="222663"/>
                        <a:pt x="173181" y="252351"/>
                      </a:cubicBezTo>
                      <a:cubicBezTo>
                        <a:pt x="173181" y="252351"/>
                        <a:pt x="173181" y="257299"/>
                        <a:pt x="163285" y="257299"/>
                      </a:cubicBezTo>
                      <a:cubicBezTo>
                        <a:pt x="148441" y="257299"/>
                        <a:pt x="123701" y="202871"/>
                        <a:pt x="103909" y="173182"/>
                      </a:cubicBezTo>
                      <a:cubicBezTo>
                        <a:pt x="69272" y="212767"/>
                        <a:pt x="84116" y="262247"/>
                        <a:pt x="79168" y="301832"/>
                      </a:cubicBezTo>
                      <a:cubicBezTo>
                        <a:pt x="44532" y="286987"/>
                        <a:pt x="0" y="188026"/>
                        <a:pt x="0" y="138546"/>
                      </a:cubicBezTo>
                      <a:cubicBezTo>
                        <a:pt x="0" y="103909"/>
                        <a:pt x="14844" y="74221"/>
                        <a:pt x="39584" y="69273"/>
                      </a:cubicBezTo>
                      <a:cubicBezTo>
                        <a:pt x="59376" y="94013"/>
                        <a:pt x="64324" y="133598"/>
                        <a:pt x="54428" y="188026"/>
                      </a:cubicBezTo>
                      <a:lnTo>
                        <a:pt x="64324" y="197922"/>
                      </a:lnTo>
                      <a:cubicBezTo>
                        <a:pt x="84116" y="173182"/>
                        <a:pt x="89064" y="178130"/>
                        <a:pt x="89064" y="163286"/>
                      </a:cubicBezTo>
                      <a:cubicBezTo>
                        <a:pt x="89064" y="153390"/>
                        <a:pt x="98961" y="123702"/>
                        <a:pt x="108857" y="113806"/>
                      </a:cubicBezTo>
                      <a:cubicBezTo>
                        <a:pt x="108857" y="108858"/>
                        <a:pt x="267145" y="0"/>
                        <a:pt x="301781" y="0"/>
                      </a:cubicBezTo>
                      <a:close/>
                      <a:moveTo>
                        <a:pt x="296833" y="227611"/>
                      </a:moveTo>
                      <a:cubicBezTo>
                        <a:pt x="286937" y="242455"/>
                        <a:pt x="281989" y="257299"/>
                        <a:pt x="277041" y="267195"/>
                      </a:cubicBezTo>
                      <a:cubicBezTo>
                        <a:pt x="296833" y="257299"/>
                        <a:pt x="311677" y="242455"/>
                        <a:pt x="321573" y="232559"/>
                      </a:cubicBezTo>
                      <a:lnTo>
                        <a:pt x="296833" y="227611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494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5" name="文本框-50_矢量">
                <a:extLst>
                  <a:ext uri="{FF2B5EF4-FFF2-40B4-BE49-F238E27FC236}">
                    <a16:creationId xmlns:a16="http://schemas.microsoft.com/office/drawing/2014/main" id="{02C0E644-797D-90D6-8667-915F048E76D7}"/>
                  </a:ext>
                </a:extLst>
              </p:cNvPr>
              <p:cNvGrpSpPr/>
              <p:nvPr/>
            </p:nvGrpSpPr>
            <p:grpSpPr>
              <a:xfrm>
                <a:off x="5868217" y="1368545"/>
                <a:ext cx="1384617" cy="153802"/>
                <a:chOff x="5480244" y="1069310"/>
                <a:chExt cx="920595" cy="102259"/>
              </a:xfrm>
            </p:grpSpPr>
            <p:sp>
              <p:nvSpPr>
                <p:cNvPr id="526" name="文本框 525">
                  <a:extLst>
                    <a:ext uri="{FF2B5EF4-FFF2-40B4-BE49-F238E27FC236}">
                      <a16:creationId xmlns:a16="http://schemas.microsoft.com/office/drawing/2014/main" id="{F212690A-A66D-3122-BFE0-DFBA91F504E3}"/>
                    </a:ext>
                  </a:extLst>
                </p:cNvPr>
                <p:cNvSpPr txBox="1"/>
                <p:nvPr/>
              </p:nvSpPr>
              <p:spPr>
                <a:xfrm>
                  <a:off x="5480244" y="1069310"/>
                  <a:ext cx="69676" cy="766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6" h="76695">
                      <a:moveTo>
                        <a:pt x="0" y="0"/>
                      </a:moveTo>
                      <a:lnTo>
                        <a:pt x="5449" y="0"/>
                      </a:lnTo>
                      <a:lnTo>
                        <a:pt x="35100" y="46939"/>
                      </a:lnTo>
                      <a:lnTo>
                        <a:pt x="64542" y="0"/>
                      </a:lnTo>
                      <a:lnTo>
                        <a:pt x="69676" y="0"/>
                      </a:lnTo>
                      <a:lnTo>
                        <a:pt x="69676" y="76695"/>
                      </a:lnTo>
                      <a:lnTo>
                        <a:pt x="63704" y="76695"/>
                      </a:lnTo>
                      <a:lnTo>
                        <a:pt x="63704" y="12154"/>
                      </a:lnTo>
                      <a:lnTo>
                        <a:pt x="36776" y="54588"/>
                      </a:lnTo>
                      <a:lnTo>
                        <a:pt x="33109" y="54588"/>
                      </a:lnTo>
                      <a:lnTo>
                        <a:pt x="5972" y="12049"/>
                      </a:lnTo>
                      <a:lnTo>
                        <a:pt x="5972" y="76695"/>
                      </a:lnTo>
                      <a:lnTo>
                        <a:pt x="0" y="766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7" name="文本框 526">
                  <a:extLst>
                    <a:ext uri="{FF2B5EF4-FFF2-40B4-BE49-F238E27FC236}">
                      <a16:creationId xmlns:a16="http://schemas.microsoft.com/office/drawing/2014/main" id="{AACA90AF-D309-CDCF-C3D9-0A2DF3AF0708}"/>
                    </a:ext>
                  </a:extLst>
                </p:cNvPr>
                <p:cNvSpPr txBox="1"/>
                <p:nvPr/>
              </p:nvSpPr>
              <p:spPr>
                <a:xfrm>
                  <a:off x="5585115" y="1091521"/>
                  <a:ext cx="50501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01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215" y="0"/>
                      </a:lnTo>
                      <a:lnTo>
                        <a:pt x="50501" y="0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3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4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1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8" name="文本框 527">
                  <a:extLst>
                    <a:ext uri="{FF2B5EF4-FFF2-40B4-BE49-F238E27FC236}">
                      <a16:creationId xmlns:a16="http://schemas.microsoft.com/office/drawing/2014/main" id="{CDBF2D79-91FB-441D-EC3E-E386BAE9CA24}"/>
                    </a:ext>
                  </a:extLst>
                </p:cNvPr>
                <p:cNvSpPr txBox="1"/>
                <p:nvPr/>
              </p:nvSpPr>
              <p:spPr>
                <a:xfrm>
                  <a:off x="5745897" y="1069310"/>
                  <a:ext cx="56788" cy="777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8" h="77743">
                      <a:moveTo>
                        <a:pt x="0" y="0"/>
                      </a:moveTo>
                      <a:lnTo>
                        <a:pt x="6181" y="0"/>
                      </a:lnTo>
                      <a:lnTo>
                        <a:pt x="6181" y="45682"/>
                      </a:lnTo>
                      <a:cubicBezTo>
                        <a:pt x="6181" y="53994"/>
                        <a:pt x="8102" y="60455"/>
                        <a:pt x="11944" y="65065"/>
                      </a:cubicBezTo>
                      <a:cubicBezTo>
                        <a:pt x="15786" y="69675"/>
                        <a:pt x="21269" y="71980"/>
                        <a:pt x="28394" y="71980"/>
                      </a:cubicBezTo>
                      <a:cubicBezTo>
                        <a:pt x="35448" y="71980"/>
                        <a:pt x="40897" y="69675"/>
                        <a:pt x="44738" y="65065"/>
                      </a:cubicBezTo>
                      <a:cubicBezTo>
                        <a:pt x="48580" y="60455"/>
                        <a:pt x="50501" y="53994"/>
                        <a:pt x="50501" y="45682"/>
                      </a:cubicBezTo>
                      <a:lnTo>
                        <a:pt x="50501" y="0"/>
                      </a:lnTo>
                      <a:lnTo>
                        <a:pt x="56788" y="0"/>
                      </a:lnTo>
                      <a:lnTo>
                        <a:pt x="56788" y="46729"/>
                      </a:lnTo>
                      <a:cubicBezTo>
                        <a:pt x="56788" y="53016"/>
                        <a:pt x="55670" y="58482"/>
                        <a:pt x="53435" y="63127"/>
                      </a:cubicBezTo>
                      <a:cubicBezTo>
                        <a:pt x="51200" y="67772"/>
                        <a:pt x="47934" y="71369"/>
                        <a:pt x="43638" y="73919"/>
                      </a:cubicBezTo>
                      <a:cubicBezTo>
                        <a:pt x="39343" y="76468"/>
                        <a:pt x="34261" y="77743"/>
                        <a:pt x="28394" y="77743"/>
                      </a:cubicBezTo>
                      <a:cubicBezTo>
                        <a:pt x="22526" y="77743"/>
                        <a:pt x="17445" y="76468"/>
                        <a:pt x="13149" y="73919"/>
                      </a:cubicBezTo>
                      <a:cubicBezTo>
                        <a:pt x="8853" y="71369"/>
                        <a:pt x="5588" y="67772"/>
                        <a:pt x="3352" y="63127"/>
                      </a:cubicBezTo>
                      <a:cubicBezTo>
                        <a:pt x="1117" y="58482"/>
                        <a:pt x="0" y="53016"/>
                        <a:pt x="0" y="4672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9" name="文本框 528">
                  <a:extLst>
                    <a:ext uri="{FF2B5EF4-FFF2-40B4-BE49-F238E27FC236}">
                      <a16:creationId xmlns:a16="http://schemas.microsoft.com/office/drawing/2014/main" id="{84F0321F-FD6B-1871-9047-BB0702309D79}"/>
                    </a:ext>
                  </a:extLst>
                </p:cNvPr>
                <p:cNvSpPr txBox="1"/>
                <p:nvPr/>
              </p:nvSpPr>
              <p:spPr>
                <a:xfrm>
                  <a:off x="5841461" y="1090370"/>
                  <a:ext cx="42643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43" h="55635">
                      <a:moveTo>
                        <a:pt x="23889" y="0"/>
                      </a:moveTo>
                      <a:cubicBezTo>
                        <a:pt x="29477" y="0"/>
                        <a:pt x="33999" y="1851"/>
                        <a:pt x="37457" y="5553"/>
                      </a:cubicBezTo>
                      <a:cubicBezTo>
                        <a:pt x="40915" y="9255"/>
                        <a:pt x="42643" y="14563"/>
                        <a:pt x="42643" y="21478"/>
                      </a:cubicBezTo>
                      <a:lnTo>
                        <a:pt x="42643" y="55635"/>
                      </a:lnTo>
                      <a:lnTo>
                        <a:pt x="36671" y="55635"/>
                      </a:lnTo>
                      <a:lnTo>
                        <a:pt x="36671" y="23050"/>
                      </a:lnTo>
                      <a:cubicBezTo>
                        <a:pt x="36671" y="17462"/>
                        <a:pt x="35431" y="13166"/>
                        <a:pt x="32952" y="10163"/>
                      </a:cubicBezTo>
                      <a:cubicBezTo>
                        <a:pt x="30472" y="7159"/>
                        <a:pt x="27032" y="5657"/>
                        <a:pt x="22631" y="5657"/>
                      </a:cubicBezTo>
                      <a:cubicBezTo>
                        <a:pt x="19698" y="5657"/>
                        <a:pt x="16956" y="6338"/>
                        <a:pt x="14406" y="7701"/>
                      </a:cubicBezTo>
                      <a:cubicBezTo>
                        <a:pt x="11857" y="9063"/>
                        <a:pt x="9796" y="11106"/>
                        <a:pt x="8225" y="13830"/>
                      </a:cubicBezTo>
                      <a:cubicBezTo>
                        <a:pt x="6653" y="16554"/>
                        <a:pt x="5867" y="19837"/>
                        <a:pt x="5867" y="23679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880"/>
                        <a:pt x="5483" y="10372"/>
                        <a:pt x="5553" y="11630"/>
                      </a:cubicBezTo>
                      <a:cubicBezTo>
                        <a:pt x="7160" y="7928"/>
                        <a:pt x="9587" y="5064"/>
                        <a:pt x="12835" y="3038"/>
                      </a:cubicBezTo>
                      <a:cubicBezTo>
                        <a:pt x="16083" y="1012"/>
                        <a:pt x="19767" y="0"/>
                        <a:pt x="2388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0" name="文本框 529">
                  <a:extLst>
                    <a:ext uri="{FF2B5EF4-FFF2-40B4-BE49-F238E27FC236}">
                      <a16:creationId xmlns:a16="http://schemas.microsoft.com/office/drawing/2014/main" id="{23B9C6CA-A52E-10E3-9EFD-7CFE8088CB4D}"/>
                    </a:ext>
                  </a:extLst>
                </p:cNvPr>
                <p:cNvSpPr txBox="1"/>
                <p:nvPr/>
              </p:nvSpPr>
              <p:spPr>
                <a:xfrm>
                  <a:off x="5916299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1" name="文本框 530">
                  <a:extLst>
                    <a:ext uri="{FF2B5EF4-FFF2-40B4-BE49-F238E27FC236}">
                      <a16:creationId xmlns:a16="http://schemas.microsoft.com/office/drawing/2014/main" id="{8D7F2BA4-8486-915B-701D-28CD73A8F1BC}"/>
                    </a:ext>
                  </a:extLst>
                </p:cNvPr>
                <p:cNvSpPr txBox="1"/>
                <p:nvPr/>
              </p:nvSpPr>
              <p:spPr>
                <a:xfrm>
                  <a:off x="5966953" y="1091522"/>
                  <a:ext cx="49454" cy="54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54" h="54483">
                      <a:moveTo>
                        <a:pt x="0" y="0"/>
                      </a:moveTo>
                      <a:lnTo>
                        <a:pt x="6810" y="0"/>
                      </a:lnTo>
                      <a:lnTo>
                        <a:pt x="25670" y="46415"/>
                      </a:lnTo>
                      <a:lnTo>
                        <a:pt x="43272" y="0"/>
                      </a:lnTo>
                      <a:lnTo>
                        <a:pt x="49454" y="0"/>
                      </a:lnTo>
                      <a:lnTo>
                        <a:pt x="27660" y="54483"/>
                      </a:lnTo>
                      <a:lnTo>
                        <a:pt x="22841" y="544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2" name="文本框 531">
                  <a:extLst>
                    <a:ext uri="{FF2B5EF4-FFF2-40B4-BE49-F238E27FC236}">
                      <a16:creationId xmlns:a16="http://schemas.microsoft.com/office/drawing/2014/main" id="{EDA32A58-E4AB-416D-DBEF-B4B5ADF4D982}"/>
                    </a:ext>
                  </a:extLst>
                </p:cNvPr>
                <p:cNvSpPr txBox="1"/>
                <p:nvPr/>
              </p:nvSpPr>
              <p:spPr>
                <a:xfrm>
                  <a:off x="6038238" y="1090370"/>
                  <a:ext cx="46520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20" h="56683">
                      <a:moveTo>
                        <a:pt x="24308" y="5448"/>
                      </a:moveTo>
                      <a:cubicBezTo>
                        <a:pt x="19628" y="5448"/>
                        <a:pt x="15646" y="7054"/>
                        <a:pt x="12363" y="10267"/>
                      </a:cubicBezTo>
                      <a:cubicBezTo>
                        <a:pt x="9080" y="13481"/>
                        <a:pt x="7125" y="18021"/>
                        <a:pt x="6496" y="23888"/>
                      </a:cubicBezTo>
                      <a:lnTo>
                        <a:pt x="40129" y="23888"/>
                      </a:lnTo>
                      <a:cubicBezTo>
                        <a:pt x="40129" y="18370"/>
                        <a:pt x="38714" y="13917"/>
                        <a:pt x="35885" y="10529"/>
                      </a:cubicBezTo>
                      <a:cubicBezTo>
                        <a:pt x="33056" y="7142"/>
                        <a:pt x="29197" y="5448"/>
                        <a:pt x="24308" y="5448"/>
                      </a:cubicBezTo>
                      <a:close/>
                      <a:moveTo>
                        <a:pt x="24517" y="0"/>
                      </a:moveTo>
                      <a:cubicBezTo>
                        <a:pt x="28988" y="0"/>
                        <a:pt x="32882" y="1082"/>
                        <a:pt x="36200" y="3248"/>
                      </a:cubicBezTo>
                      <a:cubicBezTo>
                        <a:pt x="39518" y="5413"/>
                        <a:pt x="42067" y="8329"/>
                        <a:pt x="43848" y="11996"/>
                      </a:cubicBezTo>
                      <a:cubicBezTo>
                        <a:pt x="45629" y="15663"/>
                        <a:pt x="46520" y="19732"/>
                        <a:pt x="46520" y="24203"/>
                      </a:cubicBezTo>
                      <a:cubicBezTo>
                        <a:pt x="46520" y="25669"/>
                        <a:pt x="46415" y="27206"/>
                        <a:pt x="46206" y="28813"/>
                      </a:cubicBezTo>
                      <a:lnTo>
                        <a:pt x="6182" y="28813"/>
                      </a:lnTo>
                      <a:cubicBezTo>
                        <a:pt x="6461" y="36007"/>
                        <a:pt x="8364" y="41525"/>
                        <a:pt x="11892" y="45367"/>
                      </a:cubicBezTo>
                      <a:cubicBezTo>
                        <a:pt x="15419" y="49209"/>
                        <a:pt x="20012" y="51130"/>
                        <a:pt x="25670" y="51130"/>
                      </a:cubicBezTo>
                      <a:cubicBezTo>
                        <a:pt x="28813" y="51130"/>
                        <a:pt x="31624" y="50466"/>
                        <a:pt x="34104" y="49139"/>
                      </a:cubicBezTo>
                      <a:cubicBezTo>
                        <a:pt x="36584" y="47812"/>
                        <a:pt x="38522" y="45821"/>
                        <a:pt x="39919" y="43167"/>
                      </a:cubicBezTo>
                      <a:lnTo>
                        <a:pt x="44529" y="45786"/>
                      </a:lnTo>
                      <a:cubicBezTo>
                        <a:pt x="43062" y="49279"/>
                        <a:pt x="40565" y="51968"/>
                        <a:pt x="37038" y="53854"/>
                      </a:cubicBezTo>
                      <a:cubicBezTo>
                        <a:pt x="33510" y="55740"/>
                        <a:pt x="29616" y="56683"/>
                        <a:pt x="25355" y="56683"/>
                      </a:cubicBezTo>
                      <a:cubicBezTo>
                        <a:pt x="20675" y="56683"/>
                        <a:pt x="16415" y="55548"/>
                        <a:pt x="12573" y="53278"/>
                      </a:cubicBezTo>
                      <a:cubicBezTo>
                        <a:pt x="8731" y="51008"/>
                        <a:pt x="5675" y="47707"/>
                        <a:pt x="3405" y="43376"/>
                      </a:cubicBezTo>
                      <a:cubicBezTo>
                        <a:pt x="1135" y="39046"/>
                        <a:pt x="0" y="33912"/>
                        <a:pt x="0" y="27974"/>
                      </a:cubicBezTo>
                      <a:cubicBezTo>
                        <a:pt x="0" y="22247"/>
                        <a:pt x="1100" y="17270"/>
                        <a:pt x="3300" y="13044"/>
                      </a:cubicBezTo>
                      <a:cubicBezTo>
                        <a:pt x="5501" y="8818"/>
                        <a:pt x="8469" y="5588"/>
                        <a:pt x="12206" y="3352"/>
                      </a:cubicBezTo>
                      <a:cubicBezTo>
                        <a:pt x="15943" y="1117"/>
                        <a:pt x="20047" y="0"/>
                        <a:pt x="245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3" name="文本框 532">
                  <a:extLst>
                    <a:ext uri="{FF2B5EF4-FFF2-40B4-BE49-F238E27FC236}">
                      <a16:creationId xmlns:a16="http://schemas.microsoft.com/office/drawing/2014/main" id="{86614CCC-C8E9-07CA-B141-7BA12CA21EBD}"/>
                    </a:ext>
                  </a:extLst>
                </p:cNvPr>
                <p:cNvSpPr txBox="1"/>
                <p:nvPr/>
              </p:nvSpPr>
              <p:spPr>
                <a:xfrm>
                  <a:off x="6127211" y="1090370"/>
                  <a:ext cx="27451" cy="556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51" h="55635">
                      <a:moveTo>
                        <a:pt x="20431" y="0"/>
                      </a:moveTo>
                      <a:cubicBezTo>
                        <a:pt x="23435" y="0"/>
                        <a:pt x="25775" y="663"/>
                        <a:pt x="27451" y="1990"/>
                      </a:cubicBezTo>
                      <a:lnTo>
                        <a:pt x="25146" y="6810"/>
                      </a:lnTo>
                      <a:cubicBezTo>
                        <a:pt x="23958" y="6042"/>
                        <a:pt x="22352" y="5657"/>
                        <a:pt x="20326" y="5657"/>
                      </a:cubicBezTo>
                      <a:cubicBezTo>
                        <a:pt x="16205" y="5657"/>
                        <a:pt x="12765" y="7386"/>
                        <a:pt x="10006" y="10844"/>
                      </a:cubicBezTo>
                      <a:cubicBezTo>
                        <a:pt x="7247" y="14301"/>
                        <a:pt x="5867" y="19208"/>
                        <a:pt x="5867" y="25565"/>
                      </a:cubicBezTo>
                      <a:lnTo>
                        <a:pt x="5867" y="55635"/>
                      </a:lnTo>
                      <a:lnTo>
                        <a:pt x="0" y="55635"/>
                      </a:lnTo>
                      <a:lnTo>
                        <a:pt x="0" y="1152"/>
                      </a:lnTo>
                      <a:lnTo>
                        <a:pt x="5134" y="1152"/>
                      </a:lnTo>
                      <a:cubicBezTo>
                        <a:pt x="5343" y="6670"/>
                        <a:pt x="5483" y="10058"/>
                        <a:pt x="5553" y="11315"/>
                      </a:cubicBezTo>
                      <a:cubicBezTo>
                        <a:pt x="6950" y="7683"/>
                        <a:pt x="8941" y="4889"/>
                        <a:pt x="11525" y="2933"/>
                      </a:cubicBezTo>
                      <a:cubicBezTo>
                        <a:pt x="14110" y="977"/>
                        <a:pt x="17078" y="0"/>
                        <a:pt x="2043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4" name="文本框 533">
                  <a:extLst>
                    <a:ext uri="{FF2B5EF4-FFF2-40B4-BE49-F238E27FC236}">
                      <a16:creationId xmlns:a16="http://schemas.microsoft.com/office/drawing/2014/main" id="{759046F9-99C4-CFF5-BC08-562819FFE010}"/>
                    </a:ext>
                  </a:extLst>
                </p:cNvPr>
                <p:cNvSpPr txBox="1"/>
                <p:nvPr/>
              </p:nvSpPr>
              <p:spPr>
                <a:xfrm>
                  <a:off x="6179332" y="1090370"/>
                  <a:ext cx="38976" cy="56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76" h="56683">
                      <a:moveTo>
                        <a:pt x="20117" y="0"/>
                      </a:moveTo>
                      <a:cubicBezTo>
                        <a:pt x="24517" y="0"/>
                        <a:pt x="28324" y="995"/>
                        <a:pt x="31537" y="2986"/>
                      </a:cubicBezTo>
                      <a:cubicBezTo>
                        <a:pt x="34750" y="4976"/>
                        <a:pt x="36950" y="7683"/>
                        <a:pt x="38138" y="11106"/>
                      </a:cubicBezTo>
                      <a:lnTo>
                        <a:pt x="33528" y="13830"/>
                      </a:lnTo>
                      <a:cubicBezTo>
                        <a:pt x="32550" y="11245"/>
                        <a:pt x="30838" y="9202"/>
                        <a:pt x="28394" y="7701"/>
                      </a:cubicBezTo>
                      <a:cubicBezTo>
                        <a:pt x="25949" y="6199"/>
                        <a:pt x="23120" y="5448"/>
                        <a:pt x="19907" y="5448"/>
                      </a:cubicBezTo>
                      <a:cubicBezTo>
                        <a:pt x="16484" y="5448"/>
                        <a:pt x="13673" y="6251"/>
                        <a:pt x="11473" y="7858"/>
                      </a:cubicBezTo>
                      <a:cubicBezTo>
                        <a:pt x="9272" y="9464"/>
                        <a:pt x="8172" y="11664"/>
                        <a:pt x="8172" y="14458"/>
                      </a:cubicBezTo>
                      <a:cubicBezTo>
                        <a:pt x="8172" y="16414"/>
                        <a:pt x="8766" y="18038"/>
                        <a:pt x="9953" y="19331"/>
                      </a:cubicBezTo>
                      <a:cubicBezTo>
                        <a:pt x="11141" y="20623"/>
                        <a:pt x="12625" y="21636"/>
                        <a:pt x="14406" y="22369"/>
                      </a:cubicBezTo>
                      <a:cubicBezTo>
                        <a:pt x="16187" y="23102"/>
                        <a:pt x="18580" y="23923"/>
                        <a:pt x="21583" y="24831"/>
                      </a:cubicBezTo>
                      <a:cubicBezTo>
                        <a:pt x="25285" y="25949"/>
                        <a:pt x="28289" y="27049"/>
                        <a:pt x="30594" y="28132"/>
                      </a:cubicBezTo>
                      <a:cubicBezTo>
                        <a:pt x="32899" y="29214"/>
                        <a:pt x="34872" y="30786"/>
                        <a:pt x="36514" y="32847"/>
                      </a:cubicBezTo>
                      <a:cubicBezTo>
                        <a:pt x="38155" y="34907"/>
                        <a:pt x="38976" y="37579"/>
                        <a:pt x="38976" y="40862"/>
                      </a:cubicBezTo>
                      <a:cubicBezTo>
                        <a:pt x="38976" y="45612"/>
                        <a:pt x="37230" y="49436"/>
                        <a:pt x="33737" y="52335"/>
                      </a:cubicBezTo>
                      <a:cubicBezTo>
                        <a:pt x="30245" y="55233"/>
                        <a:pt x="25739" y="56683"/>
                        <a:pt x="20221" y="56683"/>
                      </a:cubicBezTo>
                      <a:cubicBezTo>
                        <a:pt x="15332" y="56683"/>
                        <a:pt x="11036" y="55548"/>
                        <a:pt x="7334" y="53278"/>
                      </a:cubicBezTo>
                      <a:cubicBezTo>
                        <a:pt x="3632" y="51008"/>
                        <a:pt x="1187" y="47812"/>
                        <a:pt x="0" y="43691"/>
                      </a:cubicBezTo>
                      <a:lnTo>
                        <a:pt x="4610" y="41071"/>
                      </a:lnTo>
                      <a:cubicBezTo>
                        <a:pt x="5797" y="44424"/>
                        <a:pt x="7770" y="46956"/>
                        <a:pt x="10530" y="48668"/>
                      </a:cubicBezTo>
                      <a:cubicBezTo>
                        <a:pt x="13289" y="50379"/>
                        <a:pt x="16519" y="51235"/>
                        <a:pt x="20221" y="51235"/>
                      </a:cubicBezTo>
                      <a:cubicBezTo>
                        <a:pt x="23993" y="51235"/>
                        <a:pt x="27032" y="50344"/>
                        <a:pt x="29337" y="48563"/>
                      </a:cubicBezTo>
                      <a:cubicBezTo>
                        <a:pt x="31642" y="46782"/>
                        <a:pt x="32794" y="44389"/>
                        <a:pt x="32794" y="41386"/>
                      </a:cubicBezTo>
                      <a:cubicBezTo>
                        <a:pt x="32794" y="39081"/>
                        <a:pt x="32148" y="37195"/>
                        <a:pt x="30856" y="35728"/>
                      </a:cubicBezTo>
                      <a:cubicBezTo>
                        <a:pt x="29564" y="34261"/>
                        <a:pt x="27957" y="33126"/>
                        <a:pt x="26036" y="32323"/>
                      </a:cubicBezTo>
                      <a:cubicBezTo>
                        <a:pt x="24115" y="31519"/>
                        <a:pt x="21548" y="30629"/>
                        <a:pt x="18335" y="29651"/>
                      </a:cubicBezTo>
                      <a:cubicBezTo>
                        <a:pt x="14703" y="28533"/>
                        <a:pt x="11804" y="27468"/>
                        <a:pt x="9639" y="26455"/>
                      </a:cubicBezTo>
                      <a:cubicBezTo>
                        <a:pt x="7474" y="25442"/>
                        <a:pt x="5640" y="24010"/>
                        <a:pt x="4138" y="22159"/>
                      </a:cubicBezTo>
                      <a:cubicBezTo>
                        <a:pt x="2636" y="20308"/>
                        <a:pt x="1886" y="17916"/>
                        <a:pt x="1886" y="14982"/>
                      </a:cubicBezTo>
                      <a:cubicBezTo>
                        <a:pt x="1886" y="10442"/>
                        <a:pt x="3632" y="6810"/>
                        <a:pt x="7124" y="4086"/>
                      </a:cubicBezTo>
                      <a:cubicBezTo>
                        <a:pt x="10617" y="1362"/>
                        <a:pt x="14948" y="0"/>
                        <a:pt x="2011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5" name="文本框 534">
                  <a:extLst>
                    <a:ext uri="{FF2B5EF4-FFF2-40B4-BE49-F238E27FC236}">
                      <a16:creationId xmlns:a16="http://schemas.microsoft.com/office/drawing/2014/main" id="{4E676019-31D6-4247-2F0F-BCC0E1A98934}"/>
                    </a:ext>
                  </a:extLst>
                </p:cNvPr>
                <p:cNvSpPr txBox="1"/>
                <p:nvPr/>
              </p:nvSpPr>
              <p:spPr>
                <a:xfrm>
                  <a:off x="6249674" y="1070566"/>
                  <a:ext cx="8696" cy="75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6" h="75438">
                      <a:moveTo>
                        <a:pt x="1362" y="20955"/>
                      </a:moveTo>
                      <a:lnTo>
                        <a:pt x="7229" y="20955"/>
                      </a:lnTo>
                      <a:lnTo>
                        <a:pt x="7229" y="75438"/>
                      </a:lnTo>
                      <a:lnTo>
                        <a:pt x="1362" y="75438"/>
                      </a:lnTo>
                      <a:close/>
                      <a:moveTo>
                        <a:pt x="4296" y="0"/>
                      </a:moveTo>
                      <a:cubicBezTo>
                        <a:pt x="5553" y="0"/>
                        <a:pt x="6601" y="437"/>
                        <a:pt x="7439" y="1310"/>
                      </a:cubicBezTo>
                      <a:cubicBezTo>
                        <a:pt x="8277" y="2183"/>
                        <a:pt x="8696" y="3248"/>
                        <a:pt x="8696" y="4505"/>
                      </a:cubicBezTo>
                      <a:cubicBezTo>
                        <a:pt x="8696" y="5693"/>
                        <a:pt x="8260" y="6723"/>
                        <a:pt x="7386" y="7596"/>
                      </a:cubicBezTo>
                      <a:cubicBezTo>
                        <a:pt x="6513" y="8469"/>
                        <a:pt x="5483" y="8906"/>
                        <a:pt x="4296" y="8906"/>
                      </a:cubicBezTo>
                      <a:cubicBezTo>
                        <a:pt x="3108" y="8906"/>
                        <a:pt x="2095" y="8469"/>
                        <a:pt x="1257" y="7596"/>
                      </a:cubicBezTo>
                      <a:cubicBezTo>
                        <a:pt x="419" y="6723"/>
                        <a:pt x="0" y="5693"/>
                        <a:pt x="0" y="4505"/>
                      </a:cubicBezTo>
                      <a:cubicBezTo>
                        <a:pt x="0" y="3318"/>
                        <a:pt x="436" y="2270"/>
                        <a:pt x="1309" y="1362"/>
                      </a:cubicBezTo>
                      <a:cubicBezTo>
                        <a:pt x="2183" y="454"/>
                        <a:pt x="3178" y="0"/>
                        <a:pt x="4296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6" name="文本框 535">
                  <a:extLst>
                    <a:ext uri="{FF2B5EF4-FFF2-40B4-BE49-F238E27FC236}">
                      <a16:creationId xmlns:a16="http://schemas.microsoft.com/office/drawing/2014/main" id="{A594E40E-78B6-F377-35C7-B2B3030AC68B}"/>
                    </a:ext>
                  </a:extLst>
                </p:cNvPr>
                <p:cNvSpPr txBox="1"/>
                <p:nvPr/>
              </p:nvSpPr>
              <p:spPr>
                <a:xfrm>
                  <a:off x="6291536" y="1076330"/>
                  <a:ext cx="32900" cy="707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00" h="70723">
                      <a:moveTo>
                        <a:pt x="9011" y="0"/>
                      </a:moveTo>
                      <a:lnTo>
                        <a:pt x="14983" y="0"/>
                      </a:lnTo>
                      <a:lnTo>
                        <a:pt x="14983" y="15087"/>
                      </a:lnTo>
                      <a:lnTo>
                        <a:pt x="30385" y="15087"/>
                      </a:lnTo>
                      <a:lnTo>
                        <a:pt x="30385" y="20221"/>
                      </a:lnTo>
                      <a:lnTo>
                        <a:pt x="14983" y="20221"/>
                      </a:lnTo>
                      <a:lnTo>
                        <a:pt x="14983" y="53330"/>
                      </a:lnTo>
                      <a:cubicBezTo>
                        <a:pt x="14983" y="57591"/>
                        <a:pt x="15751" y="60612"/>
                        <a:pt x="17288" y="62393"/>
                      </a:cubicBezTo>
                      <a:cubicBezTo>
                        <a:pt x="18825" y="64174"/>
                        <a:pt x="20990" y="65065"/>
                        <a:pt x="23784" y="65065"/>
                      </a:cubicBezTo>
                      <a:cubicBezTo>
                        <a:pt x="26229" y="65065"/>
                        <a:pt x="28604" y="64436"/>
                        <a:pt x="30909" y="63179"/>
                      </a:cubicBezTo>
                      <a:lnTo>
                        <a:pt x="32900" y="67999"/>
                      </a:lnTo>
                      <a:cubicBezTo>
                        <a:pt x="30245" y="69815"/>
                        <a:pt x="27032" y="70723"/>
                        <a:pt x="23260" y="70723"/>
                      </a:cubicBezTo>
                      <a:cubicBezTo>
                        <a:pt x="18930" y="70723"/>
                        <a:pt x="15472" y="69483"/>
                        <a:pt x="12888" y="67003"/>
                      </a:cubicBezTo>
                      <a:cubicBezTo>
                        <a:pt x="10303" y="64524"/>
                        <a:pt x="9011" y="60210"/>
                        <a:pt x="9011" y="54064"/>
                      </a:cubicBezTo>
                      <a:lnTo>
                        <a:pt x="9011" y="20221"/>
                      </a:lnTo>
                      <a:lnTo>
                        <a:pt x="0" y="20221"/>
                      </a:lnTo>
                      <a:lnTo>
                        <a:pt x="0" y="15087"/>
                      </a:lnTo>
                      <a:lnTo>
                        <a:pt x="9011" y="150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7" name="文本框 536">
                  <a:extLst>
                    <a:ext uri="{FF2B5EF4-FFF2-40B4-BE49-F238E27FC236}">
                      <a16:creationId xmlns:a16="http://schemas.microsoft.com/office/drawing/2014/main" id="{1602AD4A-EBD0-FF5C-AD5D-F1545F55A8F7}"/>
                    </a:ext>
                  </a:extLst>
                </p:cNvPr>
                <p:cNvSpPr txBox="1"/>
                <p:nvPr/>
              </p:nvSpPr>
              <p:spPr>
                <a:xfrm>
                  <a:off x="6356640" y="1091521"/>
                  <a:ext cx="44199" cy="8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199" h="80048">
                      <a:moveTo>
                        <a:pt x="523" y="0"/>
                      </a:moveTo>
                      <a:lnTo>
                        <a:pt x="7439" y="0"/>
                      </a:lnTo>
                      <a:lnTo>
                        <a:pt x="25984" y="47568"/>
                      </a:lnTo>
                      <a:lnTo>
                        <a:pt x="44199" y="41"/>
                      </a:lnTo>
                      <a:lnTo>
                        <a:pt x="44199" y="15768"/>
                      </a:lnTo>
                      <a:lnTo>
                        <a:pt x="24203" y="65799"/>
                      </a:lnTo>
                      <a:cubicBezTo>
                        <a:pt x="22247" y="70828"/>
                        <a:pt x="20151" y="74460"/>
                        <a:pt x="17916" y="76695"/>
                      </a:cubicBezTo>
                      <a:cubicBezTo>
                        <a:pt x="15681" y="78931"/>
                        <a:pt x="12572" y="80048"/>
                        <a:pt x="8591" y="80048"/>
                      </a:cubicBezTo>
                      <a:cubicBezTo>
                        <a:pt x="4959" y="80048"/>
                        <a:pt x="2095" y="79175"/>
                        <a:pt x="0" y="77429"/>
                      </a:cubicBezTo>
                      <a:lnTo>
                        <a:pt x="2409" y="72504"/>
                      </a:lnTo>
                      <a:cubicBezTo>
                        <a:pt x="3108" y="73063"/>
                        <a:pt x="4033" y="73535"/>
                        <a:pt x="5186" y="73919"/>
                      </a:cubicBezTo>
                      <a:cubicBezTo>
                        <a:pt x="6338" y="74303"/>
                        <a:pt x="7473" y="74495"/>
                        <a:pt x="8591" y="74495"/>
                      </a:cubicBezTo>
                      <a:cubicBezTo>
                        <a:pt x="10966" y="74495"/>
                        <a:pt x="12957" y="73692"/>
                        <a:pt x="14563" y="72085"/>
                      </a:cubicBezTo>
                      <a:cubicBezTo>
                        <a:pt x="16170" y="70479"/>
                        <a:pt x="17776" y="67650"/>
                        <a:pt x="19383" y="63598"/>
                      </a:cubicBezTo>
                      <a:lnTo>
                        <a:pt x="22840" y="552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dist"/>
                  <a:endParaRPr lang="zh-CN" altLang="en-US" sz="800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517" name="组合 516">
              <a:extLst>
                <a:ext uri="{FF2B5EF4-FFF2-40B4-BE49-F238E27FC236}">
                  <a16:creationId xmlns:a16="http://schemas.microsoft.com/office/drawing/2014/main" id="{2E567AB2-DE4F-78B1-5B36-54F20847AB99}"/>
                </a:ext>
              </a:extLst>
            </p:cNvPr>
            <p:cNvGrpSpPr/>
            <p:nvPr/>
          </p:nvGrpSpPr>
          <p:grpSpPr>
            <a:xfrm>
              <a:off x="4719753" y="720468"/>
              <a:ext cx="932120" cy="932120"/>
              <a:chOff x="4719753" y="720468"/>
              <a:chExt cx="932120" cy="932120"/>
            </a:xfrm>
          </p:grpSpPr>
          <p:sp>
            <p:nvSpPr>
              <p:cNvPr id="518" name="椭圆 517">
                <a:extLst>
                  <a:ext uri="{FF2B5EF4-FFF2-40B4-BE49-F238E27FC236}">
                    <a16:creationId xmlns:a16="http://schemas.microsoft.com/office/drawing/2014/main" id="{3B271974-E00F-2CCA-89C6-C60C2271BE21}"/>
                  </a:ext>
                </a:extLst>
              </p:cNvPr>
              <p:cNvSpPr/>
              <p:nvPr/>
            </p:nvSpPr>
            <p:spPr>
              <a:xfrm>
                <a:off x="4719753" y="720468"/>
                <a:ext cx="932120" cy="932120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>
                <a:extLst>
                  <a:ext uri="{FF2B5EF4-FFF2-40B4-BE49-F238E27FC236}">
                    <a16:creationId xmlns:a16="http://schemas.microsoft.com/office/drawing/2014/main" id="{BE720949-DB26-5356-B1AA-93DE01188F2D}"/>
                  </a:ext>
                </a:extLst>
              </p:cNvPr>
              <p:cNvSpPr/>
              <p:nvPr/>
            </p:nvSpPr>
            <p:spPr>
              <a:xfrm>
                <a:off x="4842478" y="843193"/>
                <a:ext cx="686670" cy="6866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school-building_46763">
                <a:extLst>
                  <a:ext uri="{FF2B5EF4-FFF2-40B4-BE49-F238E27FC236}">
                    <a16:creationId xmlns:a16="http://schemas.microsoft.com/office/drawing/2014/main" id="{0E21891C-D0AB-244B-7F87-F17389F432E7}"/>
                  </a:ext>
                </a:extLst>
              </p:cNvPr>
              <p:cNvSpPr/>
              <p:nvPr/>
            </p:nvSpPr>
            <p:spPr>
              <a:xfrm>
                <a:off x="4944187" y="984810"/>
                <a:ext cx="483252" cy="394293"/>
              </a:xfrm>
              <a:custGeom>
                <a:avLst/>
                <a:gdLst>
                  <a:gd name="connsiteX0" fmla="*/ 508188 w 609120"/>
                  <a:gd name="connsiteY0" fmla="*/ 388434 h 496992"/>
                  <a:gd name="connsiteX1" fmla="*/ 508188 w 609120"/>
                  <a:gd name="connsiteY1" fmla="*/ 438152 h 496992"/>
                  <a:gd name="connsiteX2" fmla="*/ 557983 w 609120"/>
                  <a:gd name="connsiteY2" fmla="*/ 438152 h 496992"/>
                  <a:gd name="connsiteX3" fmla="*/ 557983 w 609120"/>
                  <a:gd name="connsiteY3" fmla="*/ 388434 h 496992"/>
                  <a:gd name="connsiteX4" fmla="*/ 51136 w 609120"/>
                  <a:gd name="connsiteY4" fmla="*/ 388434 h 496992"/>
                  <a:gd name="connsiteX5" fmla="*/ 51136 w 609120"/>
                  <a:gd name="connsiteY5" fmla="*/ 438152 h 496992"/>
                  <a:gd name="connsiteX6" fmla="*/ 100931 w 609120"/>
                  <a:gd name="connsiteY6" fmla="*/ 438152 h 496992"/>
                  <a:gd name="connsiteX7" fmla="*/ 100931 w 609120"/>
                  <a:gd name="connsiteY7" fmla="*/ 388434 h 496992"/>
                  <a:gd name="connsiteX8" fmla="*/ 508188 w 609120"/>
                  <a:gd name="connsiteY8" fmla="*/ 314770 h 496992"/>
                  <a:gd name="connsiteX9" fmla="*/ 508188 w 609120"/>
                  <a:gd name="connsiteY9" fmla="*/ 364430 h 496992"/>
                  <a:gd name="connsiteX10" fmla="*/ 557983 w 609120"/>
                  <a:gd name="connsiteY10" fmla="*/ 364430 h 496992"/>
                  <a:gd name="connsiteX11" fmla="*/ 557983 w 609120"/>
                  <a:gd name="connsiteY11" fmla="*/ 314770 h 496992"/>
                  <a:gd name="connsiteX12" fmla="*/ 51136 w 609120"/>
                  <a:gd name="connsiteY12" fmla="*/ 314770 h 496992"/>
                  <a:gd name="connsiteX13" fmla="*/ 51136 w 609120"/>
                  <a:gd name="connsiteY13" fmla="*/ 364430 h 496992"/>
                  <a:gd name="connsiteX14" fmla="*/ 100931 w 609120"/>
                  <a:gd name="connsiteY14" fmla="*/ 364430 h 496992"/>
                  <a:gd name="connsiteX15" fmla="*/ 100931 w 609120"/>
                  <a:gd name="connsiteY15" fmla="*/ 314770 h 496992"/>
                  <a:gd name="connsiteX16" fmla="*/ 354456 w 609120"/>
                  <a:gd name="connsiteY16" fmla="*/ 314763 h 496992"/>
                  <a:gd name="connsiteX17" fmla="*/ 354456 w 609120"/>
                  <a:gd name="connsiteY17" fmla="*/ 364425 h 496992"/>
                  <a:gd name="connsiteX18" fmla="*/ 404189 w 609120"/>
                  <a:gd name="connsiteY18" fmla="*/ 364425 h 496992"/>
                  <a:gd name="connsiteX19" fmla="*/ 404189 w 609120"/>
                  <a:gd name="connsiteY19" fmla="*/ 314763 h 496992"/>
                  <a:gd name="connsiteX20" fmla="*/ 279770 w 609120"/>
                  <a:gd name="connsiteY20" fmla="*/ 314763 h 496992"/>
                  <a:gd name="connsiteX21" fmla="*/ 279770 w 609120"/>
                  <a:gd name="connsiteY21" fmla="*/ 364425 h 496992"/>
                  <a:gd name="connsiteX22" fmla="*/ 329561 w 609120"/>
                  <a:gd name="connsiteY22" fmla="*/ 364425 h 496992"/>
                  <a:gd name="connsiteX23" fmla="*/ 329561 w 609120"/>
                  <a:gd name="connsiteY23" fmla="*/ 314763 h 496992"/>
                  <a:gd name="connsiteX24" fmla="*/ 205085 w 609120"/>
                  <a:gd name="connsiteY24" fmla="*/ 314763 h 496992"/>
                  <a:gd name="connsiteX25" fmla="*/ 205085 w 609120"/>
                  <a:gd name="connsiteY25" fmla="*/ 364425 h 496992"/>
                  <a:gd name="connsiteX26" fmla="*/ 254875 w 609120"/>
                  <a:gd name="connsiteY26" fmla="*/ 364425 h 496992"/>
                  <a:gd name="connsiteX27" fmla="*/ 254875 w 609120"/>
                  <a:gd name="connsiteY27" fmla="*/ 314763 h 496992"/>
                  <a:gd name="connsiteX28" fmla="*/ 469471 w 609120"/>
                  <a:gd name="connsiteY28" fmla="*/ 288542 h 496992"/>
                  <a:gd name="connsiteX29" fmla="*/ 596700 w 609120"/>
                  <a:gd name="connsiteY29" fmla="*/ 288542 h 496992"/>
                  <a:gd name="connsiteX30" fmla="*/ 596700 w 609120"/>
                  <a:gd name="connsiteY30" fmla="*/ 496992 h 496992"/>
                  <a:gd name="connsiteX31" fmla="*/ 469471 w 609120"/>
                  <a:gd name="connsiteY31" fmla="*/ 496992 h 496992"/>
                  <a:gd name="connsiteX32" fmla="*/ 12419 w 609120"/>
                  <a:gd name="connsiteY32" fmla="*/ 288542 h 496992"/>
                  <a:gd name="connsiteX33" fmla="*/ 139648 w 609120"/>
                  <a:gd name="connsiteY33" fmla="*/ 288542 h 496992"/>
                  <a:gd name="connsiteX34" fmla="*/ 139648 w 609120"/>
                  <a:gd name="connsiteY34" fmla="*/ 496992 h 496992"/>
                  <a:gd name="connsiteX35" fmla="*/ 12419 w 609120"/>
                  <a:gd name="connsiteY35" fmla="*/ 496992 h 496992"/>
                  <a:gd name="connsiteX36" fmla="*/ 469471 w 609120"/>
                  <a:gd name="connsiteY36" fmla="*/ 257070 h 496992"/>
                  <a:gd name="connsiteX37" fmla="*/ 609120 w 609120"/>
                  <a:gd name="connsiteY37" fmla="*/ 257070 h 496992"/>
                  <a:gd name="connsiteX38" fmla="*/ 609120 w 609120"/>
                  <a:gd name="connsiteY38" fmla="*/ 271959 h 496992"/>
                  <a:gd name="connsiteX39" fmla="*/ 469471 w 609120"/>
                  <a:gd name="connsiteY39" fmla="*/ 271959 h 496992"/>
                  <a:gd name="connsiteX40" fmla="*/ 0 w 609120"/>
                  <a:gd name="connsiteY40" fmla="*/ 257070 h 496992"/>
                  <a:gd name="connsiteX41" fmla="*/ 139649 w 609120"/>
                  <a:gd name="connsiteY41" fmla="*/ 257070 h 496992"/>
                  <a:gd name="connsiteX42" fmla="*/ 139649 w 609120"/>
                  <a:gd name="connsiteY42" fmla="*/ 271959 h 496992"/>
                  <a:gd name="connsiteX43" fmla="*/ 0 w 609120"/>
                  <a:gd name="connsiteY43" fmla="*/ 271959 h 496992"/>
                  <a:gd name="connsiteX44" fmla="*/ 354456 w 609120"/>
                  <a:gd name="connsiteY44" fmla="*/ 240183 h 496992"/>
                  <a:gd name="connsiteX45" fmla="*/ 354456 w 609120"/>
                  <a:gd name="connsiteY45" fmla="*/ 289903 h 496992"/>
                  <a:gd name="connsiteX46" fmla="*/ 404189 w 609120"/>
                  <a:gd name="connsiteY46" fmla="*/ 289903 h 496992"/>
                  <a:gd name="connsiteX47" fmla="*/ 404189 w 609120"/>
                  <a:gd name="connsiteY47" fmla="*/ 240183 h 496992"/>
                  <a:gd name="connsiteX48" fmla="*/ 279770 w 609120"/>
                  <a:gd name="connsiteY48" fmla="*/ 240183 h 496992"/>
                  <a:gd name="connsiteX49" fmla="*/ 279770 w 609120"/>
                  <a:gd name="connsiteY49" fmla="*/ 289903 h 496992"/>
                  <a:gd name="connsiteX50" fmla="*/ 329561 w 609120"/>
                  <a:gd name="connsiteY50" fmla="*/ 289903 h 496992"/>
                  <a:gd name="connsiteX51" fmla="*/ 329561 w 609120"/>
                  <a:gd name="connsiteY51" fmla="*/ 240183 h 496992"/>
                  <a:gd name="connsiteX52" fmla="*/ 205085 w 609120"/>
                  <a:gd name="connsiteY52" fmla="*/ 240183 h 496992"/>
                  <a:gd name="connsiteX53" fmla="*/ 205085 w 609120"/>
                  <a:gd name="connsiteY53" fmla="*/ 289903 h 496992"/>
                  <a:gd name="connsiteX54" fmla="*/ 254875 w 609120"/>
                  <a:gd name="connsiteY54" fmla="*/ 289903 h 496992"/>
                  <a:gd name="connsiteX55" fmla="*/ 254875 w 609120"/>
                  <a:gd name="connsiteY55" fmla="*/ 240183 h 496992"/>
                  <a:gd name="connsiteX56" fmla="*/ 354456 w 609120"/>
                  <a:gd name="connsiteY56" fmla="*/ 165603 h 496992"/>
                  <a:gd name="connsiteX57" fmla="*/ 354456 w 609120"/>
                  <a:gd name="connsiteY57" fmla="*/ 215323 h 496992"/>
                  <a:gd name="connsiteX58" fmla="*/ 404189 w 609120"/>
                  <a:gd name="connsiteY58" fmla="*/ 215323 h 496992"/>
                  <a:gd name="connsiteX59" fmla="*/ 404189 w 609120"/>
                  <a:gd name="connsiteY59" fmla="*/ 165603 h 496992"/>
                  <a:gd name="connsiteX60" fmla="*/ 279770 w 609120"/>
                  <a:gd name="connsiteY60" fmla="*/ 165603 h 496992"/>
                  <a:gd name="connsiteX61" fmla="*/ 279770 w 609120"/>
                  <a:gd name="connsiteY61" fmla="*/ 215323 h 496992"/>
                  <a:gd name="connsiteX62" fmla="*/ 329561 w 609120"/>
                  <a:gd name="connsiteY62" fmla="*/ 215323 h 496992"/>
                  <a:gd name="connsiteX63" fmla="*/ 329561 w 609120"/>
                  <a:gd name="connsiteY63" fmla="*/ 165603 h 496992"/>
                  <a:gd name="connsiteX64" fmla="*/ 205085 w 609120"/>
                  <a:gd name="connsiteY64" fmla="*/ 165603 h 496992"/>
                  <a:gd name="connsiteX65" fmla="*/ 205085 w 609120"/>
                  <a:gd name="connsiteY65" fmla="*/ 215323 h 496992"/>
                  <a:gd name="connsiteX66" fmla="*/ 254875 w 609120"/>
                  <a:gd name="connsiteY66" fmla="*/ 215323 h 496992"/>
                  <a:gd name="connsiteX67" fmla="*/ 254875 w 609120"/>
                  <a:gd name="connsiteY67" fmla="*/ 165603 h 496992"/>
                  <a:gd name="connsiteX68" fmla="*/ 304666 w 609120"/>
                  <a:gd name="connsiteY68" fmla="*/ 50313 h 496992"/>
                  <a:gd name="connsiteX69" fmla="*/ 446043 w 609120"/>
                  <a:gd name="connsiteY69" fmla="*/ 144792 h 496992"/>
                  <a:gd name="connsiteX70" fmla="*/ 446043 w 609120"/>
                  <a:gd name="connsiteY70" fmla="*/ 496992 h 496992"/>
                  <a:gd name="connsiteX71" fmla="*/ 346119 w 609120"/>
                  <a:gd name="connsiteY71" fmla="*/ 496992 h 496992"/>
                  <a:gd name="connsiteX72" fmla="*/ 346119 w 609120"/>
                  <a:gd name="connsiteY72" fmla="*/ 381018 h 496992"/>
                  <a:gd name="connsiteX73" fmla="*/ 263154 w 609120"/>
                  <a:gd name="connsiteY73" fmla="*/ 381018 h 496992"/>
                  <a:gd name="connsiteX74" fmla="*/ 263154 w 609120"/>
                  <a:gd name="connsiteY74" fmla="*/ 496992 h 496992"/>
                  <a:gd name="connsiteX75" fmla="*/ 163288 w 609120"/>
                  <a:gd name="connsiteY75" fmla="*/ 496992 h 496992"/>
                  <a:gd name="connsiteX76" fmla="*/ 163288 w 609120"/>
                  <a:gd name="connsiteY76" fmla="*/ 144792 h 496992"/>
                  <a:gd name="connsiteX77" fmla="*/ 304666 w 609120"/>
                  <a:gd name="connsiteY77" fmla="*/ 0 h 496992"/>
                  <a:gd name="connsiteX78" fmla="*/ 501719 w 609120"/>
                  <a:gd name="connsiteY78" fmla="*/ 131040 h 496992"/>
                  <a:gd name="connsiteX79" fmla="*/ 455296 w 609120"/>
                  <a:gd name="connsiteY79" fmla="*/ 131040 h 496992"/>
                  <a:gd name="connsiteX80" fmla="*/ 309291 w 609120"/>
                  <a:gd name="connsiteY80" fmla="*/ 33473 h 496992"/>
                  <a:gd name="connsiteX81" fmla="*/ 300040 w 609120"/>
                  <a:gd name="connsiteY81" fmla="*/ 33473 h 496992"/>
                  <a:gd name="connsiteX82" fmla="*/ 154035 w 609120"/>
                  <a:gd name="connsiteY82" fmla="*/ 131040 h 496992"/>
                  <a:gd name="connsiteX83" fmla="*/ 107612 w 609120"/>
                  <a:gd name="connsiteY83" fmla="*/ 131040 h 496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120" h="496992">
                    <a:moveTo>
                      <a:pt x="508188" y="388434"/>
                    </a:moveTo>
                    <a:lnTo>
                      <a:pt x="508188" y="438152"/>
                    </a:lnTo>
                    <a:lnTo>
                      <a:pt x="557983" y="438152"/>
                    </a:lnTo>
                    <a:lnTo>
                      <a:pt x="557983" y="388434"/>
                    </a:lnTo>
                    <a:close/>
                    <a:moveTo>
                      <a:pt x="51136" y="388434"/>
                    </a:moveTo>
                    <a:lnTo>
                      <a:pt x="51136" y="438152"/>
                    </a:lnTo>
                    <a:lnTo>
                      <a:pt x="100931" y="438152"/>
                    </a:lnTo>
                    <a:lnTo>
                      <a:pt x="100931" y="388434"/>
                    </a:lnTo>
                    <a:close/>
                    <a:moveTo>
                      <a:pt x="508188" y="314770"/>
                    </a:moveTo>
                    <a:lnTo>
                      <a:pt x="508188" y="364430"/>
                    </a:lnTo>
                    <a:lnTo>
                      <a:pt x="557983" y="364430"/>
                    </a:lnTo>
                    <a:lnTo>
                      <a:pt x="557983" y="314770"/>
                    </a:lnTo>
                    <a:close/>
                    <a:moveTo>
                      <a:pt x="51136" y="314770"/>
                    </a:moveTo>
                    <a:lnTo>
                      <a:pt x="51136" y="364430"/>
                    </a:lnTo>
                    <a:lnTo>
                      <a:pt x="100931" y="364430"/>
                    </a:lnTo>
                    <a:lnTo>
                      <a:pt x="100931" y="314770"/>
                    </a:lnTo>
                    <a:close/>
                    <a:moveTo>
                      <a:pt x="354456" y="314763"/>
                    </a:moveTo>
                    <a:lnTo>
                      <a:pt x="354456" y="364425"/>
                    </a:lnTo>
                    <a:lnTo>
                      <a:pt x="404189" y="364425"/>
                    </a:lnTo>
                    <a:lnTo>
                      <a:pt x="404189" y="314763"/>
                    </a:lnTo>
                    <a:close/>
                    <a:moveTo>
                      <a:pt x="279770" y="314763"/>
                    </a:moveTo>
                    <a:lnTo>
                      <a:pt x="279770" y="364425"/>
                    </a:lnTo>
                    <a:lnTo>
                      <a:pt x="329561" y="364425"/>
                    </a:lnTo>
                    <a:lnTo>
                      <a:pt x="329561" y="314763"/>
                    </a:lnTo>
                    <a:close/>
                    <a:moveTo>
                      <a:pt x="205085" y="314763"/>
                    </a:moveTo>
                    <a:lnTo>
                      <a:pt x="205085" y="364425"/>
                    </a:lnTo>
                    <a:lnTo>
                      <a:pt x="254875" y="364425"/>
                    </a:lnTo>
                    <a:lnTo>
                      <a:pt x="254875" y="314763"/>
                    </a:lnTo>
                    <a:close/>
                    <a:moveTo>
                      <a:pt x="469471" y="288542"/>
                    </a:moveTo>
                    <a:lnTo>
                      <a:pt x="596700" y="288542"/>
                    </a:lnTo>
                    <a:lnTo>
                      <a:pt x="596700" y="496992"/>
                    </a:lnTo>
                    <a:lnTo>
                      <a:pt x="469471" y="496992"/>
                    </a:lnTo>
                    <a:close/>
                    <a:moveTo>
                      <a:pt x="12419" y="288542"/>
                    </a:moveTo>
                    <a:lnTo>
                      <a:pt x="139648" y="288542"/>
                    </a:lnTo>
                    <a:lnTo>
                      <a:pt x="139648" y="496992"/>
                    </a:lnTo>
                    <a:lnTo>
                      <a:pt x="12419" y="496992"/>
                    </a:lnTo>
                    <a:close/>
                    <a:moveTo>
                      <a:pt x="469471" y="257070"/>
                    </a:moveTo>
                    <a:lnTo>
                      <a:pt x="609120" y="257070"/>
                    </a:lnTo>
                    <a:lnTo>
                      <a:pt x="609120" y="271959"/>
                    </a:lnTo>
                    <a:lnTo>
                      <a:pt x="469471" y="271959"/>
                    </a:lnTo>
                    <a:close/>
                    <a:moveTo>
                      <a:pt x="0" y="257070"/>
                    </a:moveTo>
                    <a:lnTo>
                      <a:pt x="139649" y="257070"/>
                    </a:lnTo>
                    <a:lnTo>
                      <a:pt x="139649" y="271959"/>
                    </a:lnTo>
                    <a:lnTo>
                      <a:pt x="0" y="271959"/>
                    </a:lnTo>
                    <a:close/>
                    <a:moveTo>
                      <a:pt x="354456" y="240183"/>
                    </a:moveTo>
                    <a:lnTo>
                      <a:pt x="354456" y="289903"/>
                    </a:lnTo>
                    <a:lnTo>
                      <a:pt x="404189" y="289903"/>
                    </a:lnTo>
                    <a:lnTo>
                      <a:pt x="404189" y="240183"/>
                    </a:lnTo>
                    <a:close/>
                    <a:moveTo>
                      <a:pt x="279770" y="240183"/>
                    </a:moveTo>
                    <a:lnTo>
                      <a:pt x="279770" y="289903"/>
                    </a:lnTo>
                    <a:lnTo>
                      <a:pt x="329561" y="289903"/>
                    </a:lnTo>
                    <a:lnTo>
                      <a:pt x="329561" y="240183"/>
                    </a:lnTo>
                    <a:close/>
                    <a:moveTo>
                      <a:pt x="205085" y="240183"/>
                    </a:moveTo>
                    <a:lnTo>
                      <a:pt x="205085" y="289903"/>
                    </a:lnTo>
                    <a:lnTo>
                      <a:pt x="254875" y="289903"/>
                    </a:lnTo>
                    <a:lnTo>
                      <a:pt x="254875" y="240183"/>
                    </a:lnTo>
                    <a:close/>
                    <a:moveTo>
                      <a:pt x="354456" y="165603"/>
                    </a:moveTo>
                    <a:lnTo>
                      <a:pt x="354456" y="215323"/>
                    </a:lnTo>
                    <a:lnTo>
                      <a:pt x="404189" y="215323"/>
                    </a:lnTo>
                    <a:lnTo>
                      <a:pt x="404189" y="165603"/>
                    </a:lnTo>
                    <a:close/>
                    <a:moveTo>
                      <a:pt x="279770" y="165603"/>
                    </a:moveTo>
                    <a:lnTo>
                      <a:pt x="279770" y="215323"/>
                    </a:lnTo>
                    <a:lnTo>
                      <a:pt x="329561" y="215323"/>
                    </a:lnTo>
                    <a:lnTo>
                      <a:pt x="329561" y="165603"/>
                    </a:lnTo>
                    <a:close/>
                    <a:moveTo>
                      <a:pt x="205085" y="165603"/>
                    </a:moveTo>
                    <a:lnTo>
                      <a:pt x="205085" y="215323"/>
                    </a:lnTo>
                    <a:lnTo>
                      <a:pt x="254875" y="215323"/>
                    </a:lnTo>
                    <a:lnTo>
                      <a:pt x="254875" y="165603"/>
                    </a:lnTo>
                    <a:close/>
                    <a:moveTo>
                      <a:pt x="304666" y="50313"/>
                    </a:moveTo>
                    <a:lnTo>
                      <a:pt x="446043" y="144792"/>
                    </a:lnTo>
                    <a:lnTo>
                      <a:pt x="446043" y="496992"/>
                    </a:lnTo>
                    <a:lnTo>
                      <a:pt x="346119" y="496992"/>
                    </a:lnTo>
                    <a:lnTo>
                      <a:pt x="346119" y="381018"/>
                    </a:lnTo>
                    <a:lnTo>
                      <a:pt x="263154" y="381018"/>
                    </a:lnTo>
                    <a:lnTo>
                      <a:pt x="263154" y="496992"/>
                    </a:lnTo>
                    <a:lnTo>
                      <a:pt x="163288" y="496992"/>
                    </a:lnTo>
                    <a:lnTo>
                      <a:pt x="163288" y="144792"/>
                    </a:lnTo>
                    <a:close/>
                    <a:moveTo>
                      <a:pt x="304666" y="0"/>
                    </a:moveTo>
                    <a:lnTo>
                      <a:pt x="501719" y="131040"/>
                    </a:lnTo>
                    <a:lnTo>
                      <a:pt x="455296" y="131040"/>
                    </a:lnTo>
                    <a:lnTo>
                      <a:pt x="309291" y="33473"/>
                    </a:lnTo>
                    <a:lnTo>
                      <a:pt x="300040" y="33473"/>
                    </a:lnTo>
                    <a:lnTo>
                      <a:pt x="154035" y="131040"/>
                    </a:lnTo>
                    <a:lnTo>
                      <a:pt x="107612" y="1310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70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 </a:t>
            </a:r>
            <a:r>
              <a:rPr lang="en-US" altLang="zh-CN" sz="1400" dirty="0"/>
              <a:t>/ </a:t>
            </a:r>
            <a:r>
              <a:rPr lang="zh-CN" altLang="en-US" sz="1400" dirty="0"/>
              <a:t>数字：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35544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阿里妈妈东方大楷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1143B5-9CD2-6867-7E3E-103EB108F97B}"/>
              </a:ext>
            </a:extLst>
          </p:cNvPr>
          <p:cNvSpPr txBox="1"/>
          <p:nvPr/>
        </p:nvSpPr>
        <p:spPr>
          <a:xfrm>
            <a:off x="3554490" y="182288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阿里妈妈东方大楷" pitchFamily="2" charset="-122"/>
                <a:ea typeface="阿里妈妈东方大楷" pitchFamily="2" charset="-122"/>
              </a:rPr>
              <a:t>毕业论文答辩模板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4432818" y="3494736"/>
            <a:ext cx="482575" cy="1049071"/>
            <a:chOff x="6573953" y="2329948"/>
            <a:chExt cx="1313289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3" y="2713529"/>
              <a:ext cx="1007916" cy="2446266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1921489" y="3494737"/>
            <a:ext cx="482575" cy="1049071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2180169" y="1818293"/>
            <a:ext cx="256512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16600" dirty="0">
                <a:solidFill>
                  <a:schemeClr val="accent1">
                    <a:lumMod val="75000"/>
                  </a:schemeClr>
                </a:solidFill>
              </a:rPr>
              <a:t>01</a:t>
            </a:r>
            <a:endParaRPr lang="zh-CN" altLang="en-US" sz="16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569AAB-90AA-6A8E-CBE7-9C86F680D1B8}"/>
              </a:ext>
            </a:extLst>
          </p:cNvPr>
          <p:cNvGrpSpPr/>
          <p:nvPr/>
        </p:nvGrpSpPr>
        <p:grpSpPr>
          <a:xfrm>
            <a:off x="5786092" y="2486613"/>
            <a:ext cx="4052036" cy="622654"/>
            <a:chOff x="1696688" y="2219355"/>
            <a:chExt cx="4052036" cy="622654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E29111-3B49-FDF8-C227-1F87271D33ED}"/>
                </a:ext>
              </a:extLst>
            </p:cNvPr>
            <p:cNvSpPr txBox="1"/>
            <p:nvPr/>
          </p:nvSpPr>
          <p:spPr>
            <a:xfrm>
              <a:off x="2409286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论文背景简介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8399E8-5BC0-207C-B5D2-24D796FA6B80}"/>
              </a:ext>
            </a:extLst>
          </p:cNvPr>
          <p:cNvSpPr txBox="1"/>
          <p:nvPr/>
        </p:nvSpPr>
        <p:spPr>
          <a:xfrm>
            <a:off x="2821035" y="4160659"/>
            <a:ext cx="1248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71DB2-D514-A61E-CF04-654C1612331A}"/>
              </a:ext>
            </a:extLst>
          </p:cNvPr>
          <p:cNvSpPr txBox="1"/>
          <p:nvPr/>
        </p:nvSpPr>
        <p:spPr>
          <a:xfrm>
            <a:off x="5704413" y="3356591"/>
            <a:ext cx="487697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61616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1973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论文背景简介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pic>
        <p:nvPicPr>
          <p:cNvPr id="2" name="图片 22" descr="D:\51PPT模板网\51pptmoban.com\图片.jpg">
            <a:extLst>
              <a:ext uri="{FF2B5EF4-FFF2-40B4-BE49-F238E27FC236}">
                <a16:creationId xmlns:a16="http://schemas.microsoft.com/office/drawing/2014/main" id="{E8BFE650-F038-2FD9-3D12-2D97A7866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23581" y="1420148"/>
            <a:ext cx="31242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904ABC5D-736F-FB26-2599-F476AA6CF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644" y="1434436"/>
            <a:ext cx="3146425" cy="199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A55CC00-CA9B-D7A7-67B9-6DCF23ABF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4931" y="1434436"/>
            <a:ext cx="3146425" cy="1993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5" name="Oval 22">
            <a:extLst>
              <a:ext uri="{FF2B5EF4-FFF2-40B4-BE49-F238E27FC236}">
                <a16:creationId xmlns:a16="http://schemas.microsoft.com/office/drawing/2014/main" id="{A3B6B57A-D55A-E74B-FF98-8940F3384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644" y="3893322"/>
            <a:ext cx="585787" cy="585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AU" altLang="en-US" sz="5400">
              <a:solidFill>
                <a:srgbClr val="FFFFFF"/>
              </a:solidFill>
            </a:endParaRP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4A8184A5-7EF0-61F8-FAF1-8D4FE26A8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994" y="4002066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7" name="Oval 33">
            <a:extLst>
              <a:ext uri="{FF2B5EF4-FFF2-40B4-BE49-F238E27FC236}">
                <a16:creationId xmlns:a16="http://schemas.microsoft.com/office/drawing/2014/main" id="{98CB491E-DF9C-3E0D-0316-FD244A20C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3581" y="3893322"/>
            <a:ext cx="585788" cy="5857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5400">
              <a:solidFill>
                <a:srgbClr val="FFFFFF"/>
              </a:solidFill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C61C1068-1930-00FE-8384-70663E1FF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1519" y="4001272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1" name="Oval 36">
            <a:extLst>
              <a:ext uri="{FF2B5EF4-FFF2-40B4-BE49-F238E27FC236}">
                <a16:creationId xmlns:a16="http://schemas.microsoft.com/office/drawing/2014/main" id="{DE60DF8F-BEAB-7003-6504-0137C5B64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8106" y="3893322"/>
            <a:ext cx="585788" cy="585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5400">
              <a:solidFill>
                <a:srgbClr val="FFFFFF"/>
              </a:solidFill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3E14E947-CA0C-A4DD-5F60-A40ED21A4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6044" y="4001272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CA06D3E-E7F6-D4F6-B582-81A92D7244D9}"/>
              </a:ext>
            </a:extLst>
          </p:cNvPr>
          <p:cNvGrpSpPr/>
          <p:nvPr/>
        </p:nvGrpSpPr>
        <p:grpSpPr>
          <a:xfrm>
            <a:off x="1952751" y="3893322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318B356-C452-830A-572A-EC94583D8FBA}"/>
                </a:ext>
              </a:extLst>
            </p:cNvPr>
            <p:cNvSpPr txBox="1"/>
            <p:nvPr/>
          </p:nvSpPr>
          <p:spPr>
            <a:xfrm>
              <a:off x="283599" y="2190603"/>
              <a:ext cx="2066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CBE737-03B9-048A-B0A8-347BD7F40F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DE68AC2-D31B-09AD-9C69-4F607F3E163A}"/>
              </a:ext>
            </a:extLst>
          </p:cNvPr>
          <p:cNvGrpSpPr/>
          <p:nvPr/>
        </p:nvGrpSpPr>
        <p:grpSpPr>
          <a:xfrm>
            <a:off x="5126832" y="3893322"/>
            <a:ext cx="2235567" cy="1047355"/>
            <a:chOff x="283599" y="1906534"/>
            <a:chExt cx="2235567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61BF7F-B024-7B12-82BE-744861106EA8}"/>
                </a:ext>
              </a:extLst>
            </p:cNvPr>
            <p:cNvSpPr txBox="1"/>
            <p:nvPr/>
          </p:nvSpPr>
          <p:spPr>
            <a:xfrm>
              <a:off x="283599" y="2190603"/>
              <a:ext cx="2066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B8C272-0925-2AC3-9923-42B55AB9F3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3E05011-99E4-6217-A868-1429AE7B9252}"/>
              </a:ext>
            </a:extLst>
          </p:cNvPr>
          <p:cNvGrpSpPr/>
          <p:nvPr/>
        </p:nvGrpSpPr>
        <p:grpSpPr>
          <a:xfrm>
            <a:off x="8319963" y="3893322"/>
            <a:ext cx="2235567" cy="1047355"/>
            <a:chOff x="283599" y="1906534"/>
            <a:chExt cx="223556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2F6AC38-7E68-6A5E-EC49-DF80CF01DF65}"/>
                </a:ext>
              </a:extLst>
            </p:cNvPr>
            <p:cNvSpPr txBox="1"/>
            <p:nvPr/>
          </p:nvSpPr>
          <p:spPr>
            <a:xfrm>
              <a:off x="283599" y="2190603"/>
              <a:ext cx="2066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C7F52B9-B095-D6B5-1126-0FB4DDE8FF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Freeform 390">
            <a:extLst>
              <a:ext uri="{FF2B5EF4-FFF2-40B4-BE49-F238E27FC236}">
                <a16:creationId xmlns:a16="http://schemas.microsoft.com/office/drawing/2014/main" id="{B6701524-492F-D0B2-2196-6070427A29B3}"/>
              </a:ext>
            </a:extLst>
          </p:cNvPr>
          <p:cNvSpPr>
            <a:spLocks noEditPoints="1"/>
          </p:cNvSpPr>
          <p:nvPr/>
        </p:nvSpPr>
        <p:spPr bwMode="auto">
          <a:xfrm>
            <a:off x="8927394" y="2132935"/>
            <a:ext cx="701497" cy="544640"/>
          </a:xfrm>
          <a:custGeom>
            <a:avLst/>
            <a:gdLst>
              <a:gd name="T0" fmla="*/ 72 w 72"/>
              <a:gd name="T1" fmla="*/ 35 h 56"/>
              <a:gd name="T2" fmla="*/ 31 w 72"/>
              <a:gd name="T3" fmla="*/ 43 h 56"/>
              <a:gd name="T4" fmla="*/ 31 w 72"/>
              <a:gd name="T5" fmla="*/ 53 h 56"/>
              <a:gd name="T6" fmla="*/ 71 w 72"/>
              <a:gd name="T7" fmla="*/ 44 h 56"/>
              <a:gd name="T8" fmla="*/ 72 w 72"/>
              <a:gd name="T9" fmla="*/ 47 h 56"/>
              <a:gd name="T10" fmla="*/ 30 w 72"/>
              <a:gd name="T11" fmla="*/ 56 h 56"/>
              <a:gd name="T12" fmla="*/ 29 w 72"/>
              <a:gd name="T13" fmla="*/ 56 h 56"/>
              <a:gd name="T14" fmla="*/ 2 w 72"/>
              <a:gd name="T15" fmla="*/ 39 h 56"/>
              <a:gd name="T16" fmla="*/ 2 w 72"/>
              <a:gd name="T17" fmla="*/ 29 h 56"/>
              <a:gd name="T18" fmla="*/ 5 w 72"/>
              <a:gd name="T19" fmla="*/ 28 h 56"/>
              <a:gd name="T20" fmla="*/ 5 w 72"/>
              <a:gd name="T21" fmla="*/ 29 h 56"/>
              <a:gd name="T22" fmla="*/ 40 w 72"/>
              <a:gd name="T23" fmla="*/ 37 h 56"/>
              <a:gd name="T24" fmla="*/ 40 w 72"/>
              <a:gd name="T25" fmla="*/ 33 h 56"/>
              <a:gd name="T26" fmla="*/ 40 w 72"/>
              <a:gd name="T27" fmla="*/ 29 h 56"/>
              <a:gd name="T28" fmla="*/ 5 w 72"/>
              <a:gd name="T29" fmla="*/ 22 h 56"/>
              <a:gd name="T30" fmla="*/ 5 w 72"/>
              <a:gd name="T31" fmla="*/ 19 h 56"/>
              <a:gd name="T32" fmla="*/ 5 w 72"/>
              <a:gd name="T33" fmla="*/ 19 h 56"/>
              <a:gd name="T34" fmla="*/ 5 w 72"/>
              <a:gd name="T35" fmla="*/ 19 h 56"/>
              <a:gd name="T36" fmla="*/ 5 w 72"/>
              <a:gd name="T37" fmla="*/ 19 h 56"/>
              <a:gd name="T38" fmla="*/ 7 w 72"/>
              <a:gd name="T39" fmla="*/ 18 h 56"/>
              <a:gd name="T40" fmla="*/ 7 w 72"/>
              <a:gd name="T41" fmla="*/ 16 h 56"/>
              <a:gd name="T42" fmla="*/ 40 w 72"/>
              <a:gd name="T43" fmla="*/ 24 h 56"/>
              <a:gd name="T44" fmla="*/ 40 w 72"/>
              <a:gd name="T45" fmla="*/ 21 h 56"/>
              <a:gd name="T46" fmla="*/ 40 w 72"/>
              <a:gd name="T47" fmla="*/ 17 h 56"/>
              <a:gd name="T48" fmla="*/ 7 w 72"/>
              <a:gd name="T49" fmla="*/ 9 h 56"/>
              <a:gd name="T50" fmla="*/ 7 w 72"/>
              <a:gd name="T51" fmla="*/ 6 h 56"/>
              <a:gd name="T52" fmla="*/ 33 w 72"/>
              <a:gd name="T53" fmla="*/ 0 h 56"/>
              <a:gd name="T54" fmla="*/ 63 w 72"/>
              <a:gd name="T55" fmla="*/ 6 h 56"/>
              <a:gd name="T56" fmla="*/ 63 w 72"/>
              <a:gd name="T57" fmla="*/ 14 h 56"/>
              <a:gd name="T58" fmla="*/ 60 w 72"/>
              <a:gd name="T59" fmla="*/ 15 h 56"/>
              <a:gd name="T60" fmla="*/ 64 w 72"/>
              <a:gd name="T61" fmla="*/ 16 h 56"/>
              <a:gd name="T62" fmla="*/ 64 w 72"/>
              <a:gd name="T63" fmla="*/ 25 h 56"/>
              <a:gd name="T64" fmla="*/ 58 w 72"/>
              <a:gd name="T65" fmla="*/ 29 h 56"/>
              <a:gd name="T66" fmla="*/ 72 w 72"/>
              <a:gd name="T67" fmla="*/ 33 h 56"/>
              <a:gd name="T68" fmla="*/ 72 w 72"/>
              <a:gd name="T69" fmla="*/ 35 h 56"/>
              <a:gd name="T70" fmla="*/ 33 w 72"/>
              <a:gd name="T71" fmla="*/ 50 h 56"/>
              <a:gd name="T72" fmla="*/ 33 w 72"/>
              <a:gd name="T73" fmla="*/ 50 h 56"/>
              <a:gd name="T74" fmla="*/ 70 w 72"/>
              <a:gd name="T75" fmla="*/ 43 h 56"/>
              <a:gd name="T76" fmla="*/ 70 w 72"/>
              <a:gd name="T77" fmla="*/ 42 h 56"/>
              <a:gd name="T78" fmla="*/ 33 w 72"/>
              <a:gd name="T79" fmla="*/ 50 h 56"/>
              <a:gd name="T80" fmla="*/ 33 w 72"/>
              <a:gd name="T81" fmla="*/ 47 h 56"/>
              <a:gd name="T82" fmla="*/ 33 w 72"/>
              <a:gd name="T83" fmla="*/ 48 h 56"/>
              <a:gd name="T84" fmla="*/ 70 w 72"/>
              <a:gd name="T85" fmla="*/ 40 h 56"/>
              <a:gd name="T86" fmla="*/ 70 w 72"/>
              <a:gd name="T87" fmla="*/ 39 h 56"/>
              <a:gd name="T88" fmla="*/ 33 w 72"/>
              <a:gd name="T89" fmla="*/ 47 h 56"/>
              <a:gd name="T90" fmla="*/ 32 w 72"/>
              <a:gd name="T91" fmla="*/ 45 h 56"/>
              <a:gd name="T92" fmla="*/ 33 w 72"/>
              <a:gd name="T93" fmla="*/ 46 h 56"/>
              <a:gd name="T94" fmla="*/ 70 w 72"/>
              <a:gd name="T95" fmla="*/ 38 h 56"/>
              <a:gd name="T96" fmla="*/ 70 w 72"/>
              <a:gd name="T97" fmla="*/ 37 h 56"/>
              <a:gd name="T98" fmla="*/ 32 w 72"/>
              <a:gd name="T99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451" descr="D:\51PPT模板网\51pptmoban.com\图片.jpg">
            <a:extLst>
              <a:ext uri="{FF2B5EF4-FFF2-40B4-BE49-F238E27FC236}">
                <a16:creationId xmlns:a16="http://schemas.microsoft.com/office/drawing/2014/main" id="{46215654-2B99-2F83-58C1-BE8EF47D98D4}"/>
              </a:ext>
            </a:extLst>
          </p:cNvPr>
          <p:cNvSpPr>
            <a:spLocks noEditPoints="1"/>
          </p:cNvSpPr>
          <p:nvPr/>
        </p:nvSpPr>
        <p:spPr bwMode="auto">
          <a:xfrm>
            <a:off x="2427253" y="2130446"/>
            <a:ext cx="692781" cy="557711"/>
          </a:xfrm>
          <a:custGeom>
            <a:avLst/>
            <a:gdLst>
              <a:gd name="T0" fmla="*/ 17 w 71"/>
              <a:gd name="T1" fmla="*/ 2 h 57"/>
              <a:gd name="T2" fmla="*/ 49 w 71"/>
              <a:gd name="T3" fmla="*/ 2 h 57"/>
              <a:gd name="T4" fmla="*/ 66 w 71"/>
              <a:gd name="T5" fmla="*/ 5 h 57"/>
              <a:gd name="T6" fmla="*/ 61 w 71"/>
              <a:gd name="T7" fmla="*/ 21 h 57"/>
              <a:gd name="T8" fmla="*/ 48 w 71"/>
              <a:gd name="T9" fmla="*/ 6 h 57"/>
              <a:gd name="T10" fmla="*/ 35 w 71"/>
              <a:gd name="T11" fmla="*/ 44 h 57"/>
              <a:gd name="T12" fmla="*/ 40 w 71"/>
              <a:gd name="T13" fmla="*/ 47 h 57"/>
              <a:gd name="T14" fmla="*/ 41 w 71"/>
              <a:gd name="T15" fmla="*/ 48 h 57"/>
              <a:gd name="T16" fmla="*/ 33 w 71"/>
              <a:gd name="T17" fmla="*/ 49 h 57"/>
              <a:gd name="T18" fmla="*/ 18 w 71"/>
              <a:gd name="T19" fmla="*/ 49 h 57"/>
              <a:gd name="T20" fmla="*/ 0 w 71"/>
              <a:gd name="T21" fmla="*/ 47 h 57"/>
              <a:gd name="T22" fmla="*/ 2 w 71"/>
              <a:gd name="T23" fmla="*/ 2 h 57"/>
              <a:gd name="T24" fmla="*/ 49 w 71"/>
              <a:gd name="T25" fmla="*/ 30 h 57"/>
              <a:gd name="T26" fmla="*/ 47 w 71"/>
              <a:gd name="T27" fmla="*/ 42 h 57"/>
              <a:gd name="T28" fmla="*/ 59 w 71"/>
              <a:gd name="T29" fmla="*/ 43 h 57"/>
              <a:gd name="T30" fmla="*/ 60 w 71"/>
              <a:gd name="T31" fmla="*/ 31 h 57"/>
              <a:gd name="T32" fmla="*/ 46 w 71"/>
              <a:gd name="T33" fmla="*/ 27 h 57"/>
              <a:gd name="T34" fmla="*/ 44 w 71"/>
              <a:gd name="T35" fmla="*/ 44 h 57"/>
              <a:gd name="T36" fmla="*/ 60 w 71"/>
              <a:gd name="T37" fmla="*/ 48 h 57"/>
              <a:gd name="T38" fmla="*/ 65 w 71"/>
              <a:gd name="T39" fmla="*/ 55 h 57"/>
              <a:gd name="T40" fmla="*/ 69 w 71"/>
              <a:gd name="T41" fmla="*/ 56 h 57"/>
              <a:gd name="T42" fmla="*/ 65 w 71"/>
              <a:gd name="T43" fmla="*/ 46 h 57"/>
              <a:gd name="T44" fmla="*/ 66 w 71"/>
              <a:gd name="T45" fmla="*/ 38 h 57"/>
              <a:gd name="T46" fmla="*/ 55 w 71"/>
              <a:gd name="T47" fmla="*/ 24 h 57"/>
              <a:gd name="T48" fmla="*/ 48 w 71"/>
              <a:gd name="T49" fmla="*/ 37 h 57"/>
              <a:gd name="T50" fmla="*/ 48 w 71"/>
              <a:gd name="T51" fmla="*/ 37 h 57"/>
              <a:gd name="T52" fmla="*/ 38 w 71"/>
              <a:gd name="T53" fmla="*/ 15 h 57"/>
              <a:gd name="T54" fmla="*/ 58 w 71"/>
              <a:gd name="T55" fmla="*/ 19 h 57"/>
              <a:gd name="T56" fmla="*/ 58 w 71"/>
              <a:gd name="T57" fmla="*/ 12 h 57"/>
              <a:gd name="T58" fmla="*/ 38 w 71"/>
              <a:gd name="T59" fmla="*/ 12 h 57"/>
              <a:gd name="T60" fmla="*/ 58 w 71"/>
              <a:gd name="T61" fmla="*/ 12 h 57"/>
              <a:gd name="T62" fmla="*/ 8 w 71"/>
              <a:gd name="T63" fmla="*/ 41 h 57"/>
              <a:gd name="T64" fmla="*/ 28 w 71"/>
              <a:gd name="T65" fmla="*/ 38 h 57"/>
              <a:gd name="T66" fmla="*/ 8 w 71"/>
              <a:gd name="T67" fmla="*/ 34 h 57"/>
              <a:gd name="T68" fmla="*/ 28 w 71"/>
              <a:gd name="T69" fmla="*/ 33 h 57"/>
              <a:gd name="T70" fmla="*/ 8 w 71"/>
              <a:gd name="T71" fmla="*/ 34 h 57"/>
              <a:gd name="T72" fmla="*/ 8 w 71"/>
              <a:gd name="T73" fmla="*/ 30 h 57"/>
              <a:gd name="T74" fmla="*/ 28 w 71"/>
              <a:gd name="T75" fmla="*/ 26 h 57"/>
              <a:gd name="T76" fmla="*/ 18 w 71"/>
              <a:gd name="T77" fmla="*/ 21 h 57"/>
              <a:gd name="T78" fmla="*/ 28 w 71"/>
              <a:gd name="T79" fmla="*/ 22 h 57"/>
              <a:gd name="T80" fmla="*/ 18 w 71"/>
              <a:gd name="T81" fmla="*/ 21 h 57"/>
              <a:gd name="T82" fmla="*/ 18 w 71"/>
              <a:gd name="T83" fmla="*/ 17 h 57"/>
              <a:gd name="T84" fmla="*/ 28 w 71"/>
              <a:gd name="T85" fmla="*/ 15 h 57"/>
              <a:gd name="T86" fmla="*/ 18 w 71"/>
              <a:gd name="T87" fmla="*/ 11 h 57"/>
              <a:gd name="T88" fmla="*/ 28 w 71"/>
              <a:gd name="T89" fmla="*/ 12 h 57"/>
              <a:gd name="T90" fmla="*/ 18 w 71"/>
              <a:gd name="T91" fmla="*/ 11 h 57"/>
              <a:gd name="T92" fmla="*/ 8 w 71"/>
              <a:gd name="T93" fmla="*/ 25 h 57"/>
              <a:gd name="T94" fmla="*/ 16 w 71"/>
              <a:gd name="T95" fmla="*/ 11 h 57"/>
              <a:gd name="T96" fmla="*/ 17 w 71"/>
              <a:gd name="T97" fmla="*/ 6 h 57"/>
              <a:gd name="T98" fmla="*/ 4 w 71"/>
              <a:gd name="T99" fmla="*/ 45 h 57"/>
              <a:gd name="T100" fmla="*/ 30 w 71"/>
              <a:gd name="T101" fmla="*/ 44 h 57"/>
              <a:gd name="T102" fmla="*/ 17 w 71"/>
              <a:gd name="T103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1" h="57">
                <a:moveTo>
                  <a:pt x="2" y="2"/>
                </a:moveTo>
                <a:cubicBezTo>
                  <a:pt x="7" y="3"/>
                  <a:pt x="12" y="2"/>
                  <a:pt x="17" y="2"/>
                </a:cubicBezTo>
                <a:cubicBezTo>
                  <a:pt x="23" y="1"/>
                  <a:pt x="29" y="0"/>
                  <a:pt x="33" y="2"/>
                </a:cubicBezTo>
                <a:cubicBezTo>
                  <a:pt x="37" y="0"/>
                  <a:pt x="43" y="1"/>
                  <a:pt x="49" y="2"/>
                </a:cubicBezTo>
                <a:cubicBezTo>
                  <a:pt x="54" y="2"/>
                  <a:pt x="59" y="3"/>
                  <a:pt x="63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6" y="24"/>
                  <a:pt x="66" y="24"/>
                  <a:pt x="66" y="24"/>
                </a:cubicBezTo>
                <a:cubicBezTo>
                  <a:pt x="64" y="23"/>
                  <a:pt x="63" y="22"/>
                  <a:pt x="61" y="21"/>
                </a:cubicBezTo>
                <a:cubicBezTo>
                  <a:pt x="61" y="7"/>
                  <a:pt x="61" y="7"/>
                  <a:pt x="61" y="7"/>
                </a:cubicBezTo>
                <a:cubicBezTo>
                  <a:pt x="57" y="7"/>
                  <a:pt x="52" y="7"/>
                  <a:pt x="48" y="6"/>
                </a:cubicBezTo>
                <a:cubicBezTo>
                  <a:pt x="43" y="6"/>
                  <a:pt x="38" y="5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6" y="44"/>
                  <a:pt x="37" y="44"/>
                  <a:pt x="38" y="44"/>
                </a:cubicBezTo>
                <a:cubicBezTo>
                  <a:pt x="39" y="45"/>
                  <a:pt x="40" y="46"/>
                  <a:pt x="40" y="47"/>
                </a:cubicBezTo>
                <a:cubicBezTo>
                  <a:pt x="41" y="48"/>
                  <a:pt x="41" y="48"/>
                  <a:pt x="42" y="48"/>
                </a:cubicBezTo>
                <a:cubicBezTo>
                  <a:pt x="41" y="48"/>
                  <a:pt x="41" y="48"/>
                  <a:pt x="41" y="48"/>
                </a:cubicBezTo>
                <a:cubicBezTo>
                  <a:pt x="38" y="48"/>
                  <a:pt x="35" y="48"/>
                  <a:pt x="34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9" y="48"/>
                  <a:pt x="24" y="48"/>
                  <a:pt x="18" y="49"/>
                </a:cubicBezTo>
                <a:cubicBezTo>
                  <a:pt x="13" y="50"/>
                  <a:pt x="7" y="50"/>
                  <a:pt x="2" y="5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"/>
                  <a:pt x="0" y="5"/>
                  <a:pt x="0" y="5"/>
                </a:cubicBezTo>
                <a:cubicBezTo>
                  <a:pt x="2" y="2"/>
                  <a:pt x="2" y="2"/>
                  <a:pt x="2" y="2"/>
                </a:cubicBezTo>
                <a:close/>
                <a:moveTo>
                  <a:pt x="55" y="28"/>
                </a:moveTo>
                <a:cubicBezTo>
                  <a:pt x="53" y="28"/>
                  <a:pt x="50" y="28"/>
                  <a:pt x="49" y="30"/>
                </a:cubicBezTo>
                <a:cubicBezTo>
                  <a:pt x="47" y="31"/>
                  <a:pt x="46" y="33"/>
                  <a:pt x="45" y="36"/>
                </a:cubicBezTo>
                <a:cubicBezTo>
                  <a:pt x="45" y="38"/>
                  <a:pt x="46" y="40"/>
                  <a:pt x="47" y="42"/>
                </a:cubicBezTo>
                <a:cubicBezTo>
                  <a:pt x="49" y="44"/>
                  <a:pt x="51" y="45"/>
                  <a:pt x="53" y="45"/>
                </a:cubicBezTo>
                <a:cubicBezTo>
                  <a:pt x="55" y="45"/>
                  <a:pt x="57" y="45"/>
                  <a:pt x="59" y="43"/>
                </a:cubicBezTo>
                <a:cubicBezTo>
                  <a:pt x="61" y="42"/>
                  <a:pt x="62" y="40"/>
                  <a:pt x="62" y="38"/>
                </a:cubicBezTo>
                <a:cubicBezTo>
                  <a:pt x="62" y="35"/>
                  <a:pt x="62" y="33"/>
                  <a:pt x="60" y="31"/>
                </a:cubicBezTo>
                <a:cubicBezTo>
                  <a:pt x="59" y="30"/>
                  <a:pt x="57" y="28"/>
                  <a:pt x="55" y="28"/>
                </a:cubicBezTo>
                <a:close/>
                <a:moveTo>
                  <a:pt x="46" y="27"/>
                </a:moveTo>
                <a:cubicBezTo>
                  <a:pt x="43" y="29"/>
                  <a:pt x="41" y="32"/>
                  <a:pt x="41" y="35"/>
                </a:cubicBezTo>
                <a:cubicBezTo>
                  <a:pt x="41" y="38"/>
                  <a:pt x="42" y="42"/>
                  <a:pt x="44" y="44"/>
                </a:cubicBezTo>
                <a:cubicBezTo>
                  <a:pt x="46" y="47"/>
                  <a:pt x="49" y="49"/>
                  <a:pt x="52" y="49"/>
                </a:cubicBezTo>
                <a:cubicBezTo>
                  <a:pt x="55" y="50"/>
                  <a:pt x="57" y="49"/>
                  <a:pt x="60" y="48"/>
                </a:cubicBezTo>
                <a:cubicBezTo>
                  <a:pt x="60" y="49"/>
                  <a:pt x="60" y="49"/>
                  <a:pt x="61" y="50"/>
                </a:cubicBezTo>
                <a:cubicBezTo>
                  <a:pt x="65" y="55"/>
                  <a:pt x="65" y="55"/>
                  <a:pt x="65" y="55"/>
                </a:cubicBezTo>
                <a:cubicBezTo>
                  <a:pt x="66" y="57"/>
                  <a:pt x="68" y="57"/>
                  <a:pt x="69" y="56"/>
                </a:cubicBezTo>
                <a:cubicBezTo>
                  <a:pt x="69" y="56"/>
                  <a:pt x="69" y="56"/>
                  <a:pt x="69" y="56"/>
                </a:cubicBezTo>
                <a:cubicBezTo>
                  <a:pt x="70" y="55"/>
                  <a:pt x="71" y="53"/>
                  <a:pt x="70" y="52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4" y="45"/>
                  <a:pt x="63" y="45"/>
                </a:cubicBezTo>
                <a:cubicBezTo>
                  <a:pt x="65" y="43"/>
                  <a:pt x="66" y="41"/>
                  <a:pt x="66" y="38"/>
                </a:cubicBezTo>
                <a:cubicBezTo>
                  <a:pt x="67" y="35"/>
                  <a:pt x="66" y="32"/>
                  <a:pt x="64" y="29"/>
                </a:cubicBezTo>
                <a:cubicBezTo>
                  <a:pt x="62" y="26"/>
                  <a:pt x="59" y="24"/>
                  <a:pt x="55" y="24"/>
                </a:cubicBezTo>
                <a:cubicBezTo>
                  <a:pt x="52" y="24"/>
                  <a:pt x="49" y="24"/>
                  <a:pt x="46" y="27"/>
                </a:cubicBezTo>
                <a:close/>
                <a:moveTo>
                  <a:pt x="48" y="37"/>
                </a:moveTo>
                <a:cubicBezTo>
                  <a:pt x="49" y="34"/>
                  <a:pt x="53" y="32"/>
                  <a:pt x="57" y="31"/>
                </a:cubicBezTo>
                <a:cubicBezTo>
                  <a:pt x="53" y="28"/>
                  <a:pt x="47" y="32"/>
                  <a:pt x="48" y="37"/>
                </a:cubicBezTo>
                <a:close/>
                <a:moveTo>
                  <a:pt x="58" y="17"/>
                </a:moveTo>
                <a:cubicBezTo>
                  <a:pt x="54" y="17"/>
                  <a:pt x="42" y="15"/>
                  <a:pt x="38" y="15"/>
                </a:cubicBezTo>
                <a:cubicBezTo>
                  <a:pt x="38" y="16"/>
                  <a:pt x="38" y="17"/>
                  <a:pt x="38" y="17"/>
                </a:cubicBezTo>
                <a:cubicBezTo>
                  <a:pt x="42" y="17"/>
                  <a:pt x="55" y="19"/>
                  <a:pt x="58" y="19"/>
                </a:cubicBezTo>
                <a:cubicBezTo>
                  <a:pt x="58" y="19"/>
                  <a:pt x="58" y="18"/>
                  <a:pt x="58" y="17"/>
                </a:cubicBezTo>
                <a:close/>
                <a:moveTo>
                  <a:pt x="58" y="12"/>
                </a:moveTo>
                <a:cubicBezTo>
                  <a:pt x="54" y="12"/>
                  <a:pt x="42" y="10"/>
                  <a:pt x="38" y="10"/>
                </a:cubicBezTo>
                <a:cubicBezTo>
                  <a:pt x="38" y="11"/>
                  <a:pt x="38" y="11"/>
                  <a:pt x="38" y="12"/>
                </a:cubicBezTo>
                <a:cubicBezTo>
                  <a:pt x="42" y="12"/>
                  <a:pt x="55" y="14"/>
                  <a:pt x="58" y="14"/>
                </a:cubicBezTo>
                <a:cubicBezTo>
                  <a:pt x="58" y="13"/>
                  <a:pt x="58" y="12"/>
                  <a:pt x="58" y="12"/>
                </a:cubicBezTo>
                <a:close/>
                <a:moveTo>
                  <a:pt x="8" y="40"/>
                </a:moveTo>
                <a:cubicBezTo>
                  <a:pt x="8" y="40"/>
                  <a:pt x="8" y="41"/>
                  <a:pt x="8" y="41"/>
                </a:cubicBezTo>
                <a:cubicBezTo>
                  <a:pt x="12" y="42"/>
                  <a:pt x="24" y="39"/>
                  <a:pt x="28" y="39"/>
                </a:cubicBezTo>
                <a:cubicBezTo>
                  <a:pt x="28" y="39"/>
                  <a:pt x="28" y="38"/>
                  <a:pt x="28" y="38"/>
                </a:cubicBezTo>
                <a:cubicBezTo>
                  <a:pt x="25" y="37"/>
                  <a:pt x="13" y="40"/>
                  <a:pt x="8" y="40"/>
                </a:cubicBezTo>
                <a:close/>
                <a:moveTo>
                  <a:pt x="8" y="34"/>
                </a:moveTo>
                <a:cubicBezTo>
                  <a:pt x="8" y="34"/>
                  <a:pt x="8" y="35"/>
                  <a:pt x="8" y="35"/>
                </a:cubicBezTo>
                <a:cubicBezTo>
                  <a:pt x="12" y="36"/>
                  <a:pt x="24" y="33"/>
                  <a:pt x="28" y="33"/>
                </a:cubicBezTo>
                <a:cubicBezTo>
                  <a:pt x="28" y="33"/>
                  <a:pt x="28" y="32"/>
                  <a:pt x="28" y="32"/>
                </a:cubicBezTo>
                <a:cubicBezTo>
                  <a:pt x="25" y="31"/>
                  <a:pt x="13" y="34"/>
                  <a:pt x="8" y="34"/>
                </a:cubicBezTo>
                <a:close/>
                <a:moveTo>
                  <a:pt x="8" y="28"/>
                </a:moveTo>
                <a:cubicBezTo>
                  <a:pt x="8" y="29"/>
                  <a:pt x="8" y="29"/>
                  <a:pt x="8" y="30"/>
                </a:cubicBezTo>
                <a:cubicBezTo>
                  <a:pt x="12" y="30"/>
                  <a:pt x="24" y="28"/>
                  <a:pt x="28" y="28"/>
                </a:cubicBezTo>
                <a:cubicBezTo>
                  <a:pt x="28" y="27"/>
                  <a:pt x="28" y="27"/>
                  <a:pt x="28" y="26"/>
                </a:cubicBezTo>
                <a:cubicBezTo>
                  <a:pt x="25" y="26"/>
                  <a:pt x="13" y="28"/>
                  <a:pt x="8" y="28"/>
                </a:cubicBezTo>
                <a:close/>
                <a:moveTo>
                  <a:pt x="18" y="21"/>
                </a:moveTo>
                <a:cubicBezTo>
                  <a:pt x="18" y="21"/>
                  <a:pt x="18" y="22"/>
                  <a:pt x="18" y="22"/>
                </a:cubicBezTo>
                <a:cubicBezTo>
                  <a:pt x="20" y="22"/>
                  <a:pt x="24" y="21"/>
                  <a:pt x="28" y="22"/>
                </a:cubicBezTo>
                <a:cubicBezTo>
                  <a:pt x="28" y="21"/>
                  <a:pt x="28" y="20"/>
                  <a:pt x="28" y="20"/>
                </a:cubicBezTo>
                <a:cubicBezTo>
                  <a:pt x="25" y="20"/>
                  <a:pt x="21" y="20"/>
                  <a:pt x="18" y="21"/>
                </a:cubicBezTo>
                <a:close/>
                <a:moveTo>
                  <a:pt x="18" y="16"/>
                </a:moveTo>
                <a:cubicBezTo>
                  <a:pt x="18" y="16"/>
                  <a:pt x="18" y="17"/>
                  <a:pt x="18" y="17"/>
                </a:cubicBezTo>
                <a:cubicBezTo>
                  <a:pt x="20" y="17"/>
                  <a:pt x="24" y="16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5" y="14"/>
                  <a:pt x="21" y="15"/>
                  <a:pt x="18" y="16"/>
                </a:cubicBezTo>
                <a:close/>
                <a:moveTo>
                  <a:pt x="18" y="11"/>
                </a:moveTo>
                <a:cubicBezTo>
                  <a:pt x="18" y="12"/>
                  <a:pt x="18" y="13"/>
                  <a:pt x="18" y="13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5" y="10"/>
                  <a:pt x="21" y="11"/>
                  <a:pt x="18" y="11"/>
                </a:cubicBezTo>
                <a:close/>
                <a:moveTo>
                  <a:pt x="8" y="11"/>
                </a:moveTo>
                <a:cubicBezTo>
                  <a:pt x="8" y="25"/>
                  <a:pt x="8" y="25"/>
                  <a:pt x="8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8" y="11"/>
                  <a:pt x="8" y="11"/>
                </a:cubicBezTo>
                <a:close/>
                <a:moveTo>
                  <a:pt x="17" y="6"/>
                </a:moveTo>
                <a:cubicBezTo>
                  <a:pt x="13" y="7"/>
                  <a:pt x="9" y="7"/>
                  <a:pt x="4" y="7"/>
                </a:cubicBezTo>
                <a:cubicBezTo>
                  <a:pt x="4" y="45"/>
                  <a:pt x="4" y="45"/>
                  <a:pt x="4" y="45"/>
                </a:cubicBezTo>
                <a:cubicBezTo>
                  <a:pt x="9" y="45"/>
                  <a:pt x="13" y="45"/>
                  <a:pt x="17" y="44"/>
                </a:cubicBezTo>
                <a:cubicBezTo>
                  <a:pt x="22" y="44"/>
                  <a:pt x="27" y="43"/>
                  <a:pt x="30" y="44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3" y="6"/>
                  <a:pt x="17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9281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论文背景简介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grpSp>
        <p:nvGrpSpPr>
          <p:cNvPr id="3" name="Group 10" descr="D:\51PPT模板网\51pptmoban.com\图片.jpg">
            <a:extLst>
              <a:ext uri="{FF2B5EF4-FFF2-40B4-BE49-F238E27FC236}">
                <a16:creationId xmlns:a16="http://schemas.microsoft.com/office/drawing/2014/main" id="{62B5C68A-A984-ED5F-6706-EDD5C2067A63}"/>
              </a:ext>
            </a:extLst>
          </p:cNvPr>
          <p:cNvGrpSpPr/>
          <p:nvPr/>
        </p:nvGrpSpPr>
        <p:grpSpPr>
          <a:xfrm>
            <a:off x="5467106" y="2418676"/>
            <a:ext cx="1309476" cy="2522751"/>
            <a:chOff x="5084746" y="1980098"/>
            <a:chExt cx="2022667" cy="3896738"/>
          </a:xfrm>
          <a:solidFill>
            <a:srgbClr val="616161"/>
          </a:solidFill>
        </p:grpSpPr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id="{10FFD92D-1E40-401C-576C-3C8129ABC3FC}"/>
                </a:ext>
              </a:extLst>
            </p:cNvPr>
            <p:cNvSpPr/>
            <p:nvPr/>
          </p:nvSpPr>
          <p:spPr bwMode="auto">
            <a:xfrm>
              <a:off x="5445521" y="4484852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448 w 537"/>
                <a:gd name="T3" fmla="*/ 17 h 233"/>
                <a:gd name="T4" fmla="*/ 473 w 537"/>
                <a:gd name="T5" fmla="*/ 113 h 233"/>
                <a:gd name="T6" fmla="*/ 89 w 537"/>
                <a:gd name="T7" fmla="*/ 216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448" y="17"/>
                    <a:pt x="448" y="17"/>
                    <a:pt x="448" y="17"/>
                  </a:cubicBezTo>
                  <a:cubicBezTo>
                    <a:pt x="511" y="0"/>
                    <a:pt x="537" y="96"/>
                    <a:pt x="473" y="113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25" y="233"/>
                    <a:pt x="0" y="137"/>
                    <a:pt x="63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0A0A1719-521B-03E1-38E8-B56E2E80D467}"/>
                </a:ext>
              </a:extLst>
            </p:cNvPr>
            <p:cNvSpPr/>
            <p:nvPr/>
          </p:nvSpPr>
          <p:spPr bwMode="auto">
            <a:xfrm>
              <a:off x="5445521" y="4792704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71A232BF-D66D-08C1-D2A8-CE90C78CA02C}"/>
                </a:ext>
              </a:extLst>
            </p:cNvPr>
            <p:cNvSpPr/>
            <p:nvPr/>
          </p:nvSpPr>
          <p:spPr bwMode="auto">
            <a:xfrm>
              <a:off x="5445521" y="4182113"/>
              <a:ext cx="1303004" cy="564567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1151CDAC-A17B-F18C-CF61-28884A3D7A28}"/>
                </a:ext>
              </a:extLst>
            </p:cNvPr>
            <p:cNvSpPr/>
            <p:nvPr/>
          </p:nvSpPr>
          <p:spPr bwMode="auto">
            <a:xfrm>
              <a:off x="5455749" y="3824145"/>
              <a:ext cx="909239" cy="496042"/>
            </a:xfrm>
            <a:custGeom>
              <a:avLst/>
              <a:gdLst>
                <a:gd name="T0" fmla="*/ 166 w 375"/>
                <a:gd name="T1" fmla="*/ 36 h 205"/>
                <a:gd name="T2" fmla="*/ 375 w 375"/>
                <a:gd name="T3" fmla="*/ 160 h 205"/>
                <a:gd name="T4" fmla="*/ 202 w 375"/>
                <a:gd name="T5" fmla="*/ 205 h 205"/>
                <a:gd name="T6" fmla="*/ 0 w 375"/>
                <a:gd name="T7" fmla="*/ 81 h 205"/>
                <a:gd name="T8" fmla="*/ 166 w 375"/>
                <a:gd name="T9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05">
                  <a:moveTo>
                    <a:pt x="166" y="36"/>
                  </a:moveTo>
                  <a:cubicBezTo>
                    <a:pt x="287" y="0"/>
                    <a:pt x="334" y="75"/>
                    <a:pt x="375" y="160"/>
                  </a:cubicBezTo>
                  <a:cubicBezTo>
                    <a:pt x="318" y="175"/>
                    <a:pt x="260" y="190"/>
                    <a:pt x="202" y="205"/>
                  </a:cubicBezTo>
                  <a:cubicBezTo>
                    <a:pt x="156" y="56"/>
                    <a:pt x="61" y="73"/>
                    <a:pt x="0" y="81"/>
                  </a:cubicBezTo>
                  <a:cubicBezTo>
                    <a:pt x="56" y="66"/>
                    <a:pt x="111" y="51"/>
                    <a:pt x="166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22">
              <a:extLst>
                <a:ext uri="{FF2B5EF4-FFF2-40B4-BE49-F238E27FC236}">
                  <a16:creationId xmlns:a16="http://schemas.microsoft.com/office/drawing/2014/main" id="{3C734E64-F2CD-34E3-2EEA-60948539FCDE}"/>
                </a:ext>
              </a:extLst>
            </p:cNvPr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  <a:grpFill/>
          </p:grpSpPr>
          <p:sp>
            <p:nvSpPr>
              <p:cNvPr id="15" name="Freeform 19">
                <a:extLst>
                  <a:ext uri="{FF2B5EF4-FFF2-40B4-BE49-F238E27FC236}">
                    <a16:creationId xmlns:a16="http://schemas.microsoft.com/office/drawing/2014/main" id="{1C70B76B-A170-AC08-A9FE-32772784F155}"/>
                  </a:ext>
                </a:extLst>
              </p:cNvPr>
              <p:cNvSpPr/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6" name="Group 28">
                <a:extLst>
                  <a:ext uri="{FF2B5EF4-FFF2-40B4-BE49-F238E27FC236}">
                    <a16:creationId xmlns:a16="http://schemas.microsoft.com/office/drawing/2014/main" id="{8AC7E608-AB6A-F0DC-03D2-59AEDCC129DC}"/>
                  </a:ext>
                </a:extLst>
              </p:cNvPr>
              <p:cNvGrpSpPr/>
              <p:nvPr/>
            </p:nvGrpSpPr>
            <p:grpSpPr>
              <a:xfrm>
                <a:off x="5708371" y="5136354"/>
                <a:ext cx="831509" cy="740482"/>
                <a:chOff x="5708371" y="5136354"/>
                <a:chExt cx="831509" cy="740482"/>
              </a:xfrm>
              <a:grpFill/>
            </p:grpSpPr>
            <p:sp>
              <p:nvSpPr>
                <p:cNvPr id="17" name="Freeform 20">
                  <a:extLst>
                    <a:ext uri="{FF2B5EF4-FFF2-40B4-BE49-F238E27FC236}">
                      <a16:creationId xmlns:a16="http://schemas.microsoft.com/office/drawing/2014/main" id="{60644D48-0949-C5DE-2CD8-BF20B8DB23E5}"/>
                    </a:ext>
                  </a:extLst>
                </p:cNvPr>
                <p:cNvSpPr/>
                <p:nvPr/>
              </p:nvSpPr>
              <p:spPr bwMode="auto">
                <a:xfrm>
                  <a:off x="5708371" y="5136354"/>
                  <a:ext cx="831509" cy="563544"/>
                </a:xfrm>
                <a:custGeom>
                  <a:avLst/>
                  <a:gdLst>
                    <a:gd name="T0" fmla="*/ 813 w 813"/>
                    <a:gd name="T1" fmla="*/ 0 h 551"/>
                    <a:gd name="T2" fmla="*/ 524 w 813"/>
                    <a:gd name="T3" fmla="*/ 551 h 551"/>
                    <a:gd name="T4" fmla="*/ 256 w 813"/>
                    <a:gd name="T5" fmla="*/ 551 h 551"/>
                    <a:gd name="T6" fmla="*/ 0 w 813"/>
                    <a:gd name="T7" fmla="*/ 215 h 551"/>
                    <a:gd name="T8" fmla="*/ 0 w 813"/>
                    <a:gd name="T9" fmla="*/ 215 h 551"/>
                    <a:gd name="T10" fmla="*/ 813 w 813"/>
                    <a:gd name="T11" fmla="*/ 0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3" h="551">
                      <a:moveTo>
                        <a:pt x="813" y="0"/>
                      </a:moveTo>
                      <a:lnTo>
                        <a:pt x="524" y="551"/>
                      </a:lnTo>
                      <a:lnTo>
                        <a:pt x="256" y="551"/>
                      </a:lnTo>
                      <a:lnTo>
                        <a:pt x="0" y="215"/>
                      </a:lnTo>
                      <a:lnTo>
                        <a:pt x="0" y="215"/>
                      </a:lnTo>
                      <a:lnTo>
                        <a:pt x="813" y="0"/>
                      </a:ln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21">
                  <a:extLst>
                    <a:ext uri="{FF2B5EF4-FFF2-40B4-BE49-F238E27FC236}">
                      <a16:creationId xmlns:a16="http://schemas.microsoft.com/office/drawing/2014/main" id="{7DB8497F-3CBA-EA5C-BCD9-45E6721F9FDE}"/>
                    </a:ext>
                  </a:extLst>
                </p:cNvPr>
                <p:cNvSpPr/>
                <p:nvPr/>
              </p:nvSpPr>
              <p:spPr bwMode="auto">
                <a:xfrm>
                  <a:off x="5967131" y="5733649"/>
                  <a:ext cx="279215" cy="143187"/>
                </a:xfrm>
                <a:custGeom>
                  <a:avLst/>
                  <a:gdLst>
                    <a:gd name="T0" fmla="*/ 115 w 115"/>
                    <a:gd name="T1" fmla="*/ 0 h 59"/>
                    <a:gd name="T2" fmla="*/ 115 w 115"/>
                    <a:gd name="T3" fmla="*/ 2 h 59"/>
                    <a:gd name="T4" fmla="*/ 57 w 115"/>
                    <a:gd name="T5" fmla="*/ 59 h 59"/>
                    <a:gd name="T6" fmla="*/ 0 w 115"/>
                    <a:gd name="T7" fmla="*/ 2 h 59"/>
                    <a:gd name="T8" fmla="*/ 0 w 115"/>
                    <a:gd name="T9" fmla="*/ 0 h 59"/>
                    <a:gd name="T10" fmla="*/ 1 w 115"/>
                    <a:gd name="T11" fmla="*/ 2 h 59"/>
                    <a:gd name="T12" fmla="*/ 114 w 115"/>
                    <a:gd name="T13" fmla="*/ 2 h 59"/>
                    <a:gd name="T14" fmla="*/ 115 w 115"/>
                    <a:gd name="T1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59">
                      <a:moveTo>
                        <a:pt x="115" y="0"/>
                      </a:moveTo>
                      <a:cubicBezTo>
                        <a:pt x="115" y="0"/>
                        <a:pt x="115" y="1"/>
                        <a:pt x="115" y="2"/>
                      </a:cubicBezTo>
                      <a:cubicBezTo>
                        <a:pt x="115" y="33"/>
                        <a:pt x="89" y="59"/>
                        <a:pt x="57" y="59"/>
                      </a:cubicBezTo>
                      <a:cubicBezTo>
                        <a:pt x="26" y="59"/>
                        <a:pt x="0" y="3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14" y="2"/>
                        <a:pt x="114" y="2"/>
                        <a:pt x="114" y="2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166CDB82-9206-0935-5564-E9270E467448}"/>
                </a:ext>
              </a:extLst>
            </p:cNvPr>
            <p:cNvSpPr/>
            <p:nvPr/>
          </p:nvSpPr>
          <p:spPr bwMode="auto">
            <a:xfrm>
              <a:off x="5241990" y="1980098"/>
              <a:ext cx="1048335" cy="411152"/>
            </a:xfrm>
            <a:custGeom>
              <a:avLst/>
              <a:gdLst>
                <a:gd name="T0" fmla="*/ 85 w 432"/>
                <a:gd name="T1" fmla="*/ 0 h 170"/>
                <a:gd name="T2" fmla="*/ 106 w 432"/>
                <a:gd name="T3" fmla="*/ 3 h 170"/>
                <a:gd name="T4" fmla="*/ 106 w 432"/>
                <a:gd name="T5" fmla="*/ 3 h 170"/>
                <a:gd name="T6" fmla="*/ 432 w 432"/>
                <a:gd name="T7" fmla="*/ 86 h 170"/>
                <a:gd name="T8" fmla="*/ 112 w 432"/>
                <a:gd name="T9" fmla="*/ 166 h 170"/>
                <a:gd name="T10" fmla="*/ 112 w 432"/>
                <a:gd name="T11" fmla="*/ 166 h 170"/>
                <a:gd name="T12" fmla="*/ 85 w 432"/>
                <a:gd name="T13" fmla="*/ 170 h 170"/>
                <a:gd name="T14" fmla="*/ 0 w 432"/>
                <a:gd name="T15" fmla="*/ 85 h 170"/>
                <a:gd name="T16" fmla="*/ 85 w 432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2" h="170">
                  <a:moveTo>
                    <a:pt x="85" y="0"/>
                  </a:moveTo>
                  <a:cubicBezTo>
                    <a:pt x="92" y="0"/>
                    <a:pt x="99" y="1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03" y="169"/>
                    <a:pt x="94" y="170"/>
                    <a:pt x="85" y="170"/>
                  </a:cubicBez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466C134F-AF11-878D-00AD-4E8AD157FA6E}"/>
                </a:ext>
              </a:extLst>
            </p:cNvPr>
            <p:cNvSpPr/>
            <p:nvPr/>
          </p:nvSpPr>
          <p:spPr bwMode="auto">
            <a:xfrm>
              <a:off x="5084746" y="2107509"/>
              <a:ext cx="2022667" cy="846697"/>
            </a:xfrm>
            <a:custGeom>
              <a:avLst/>
              <a:gdLst>
                <a:gd name="connsiteX0" fmla="*/ 982060 w 2022667"/>
                <a:gd name="connsiteY0" fmla="*/ 271936 h 846697"/>
                <a:gd name="connsiteX1" fmla="*/ 123436 w 2022667"/>
                <a:gd name="connsiteY1" fmla="*/ 504080 h 846697"/>
                <a:gd name="connsiteX2" fmla="*/ 140415 w 2022667"/>
                <a:gd name="connsiteY2" fmla="*/ 564534 h 846697"/>
                <a:gd name="connsiteX3" fmla="*/ 999038 w 2022667"/>
                <a:gd name="connsiteY3" fmla="*/ 332390 h 846697"/>
                <a:gd name="connsiteX4" fmla="*/ 982060 w 2022667"/>
                <a:gd name="connsiteY4" fmla="*/ 271936 h 846697"/>
                <a:gd name="connsiteX5" fmla="*/ 1810824 w 2022667"/>
                <a:gd name="connsiteY5" fmla="*/ 386 h 846697"/>
                <a:gd name="connsiteX6" fmla="*/ 1869874 w 2022667"/>
                <a:gd name="connsiteY6" fmla="*/ 407616 h 846697"/>
                <a:gd name="connsiteX7" fmla="*/ 261781 w 2022667"/>
                <a:gd name="connsiteY7" fmla="*/ 838458 h 846697"/>
                <a:gd name="connsiteX8" fmla="*/ 152634 w 2022667"/>
                <a:gd name="connsiteY8" fmla="*/ 439082 h 846697"/>
                <a:gd name="connsiteX9" fmla="*/ 1763153 w 2022667"/>
                <a:gd name="connsiteY9" fmla="*/ 8239 h 846697"/>
                <a:gd name="connsiteX10" fmla="*/ 1810824 w 2022667"/>
                <a:gd name="connsiteY10" fmla="*/ 386 h 84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697">
                  <a:moveTo>
                    <a:pt x="982060" y="271936"/>
                  </a:moveTo>
                  <a:cubicBezTo>
                    <a:pt x="123436" y="504080"/>
                    <a:pt x="123436" y="504080"/>
                    <a:pt x="123436" y="504080"/>
                  </a:cubicBezTo>
                  <a:cubicBezTo>
                    <a:pt x="84628" y="513753"/>
                    <a:pt x="101607" y="574207"/>
                    <a:pt x="140415" y="564534"/>
                  </a:cubicBezTo>
                  <a:cubicBezTo>
                    <a:pt x="999038" y="332390"/>
                    <a:pt x="999038" y="332390"/>
                    <a:pt x="999038" y="332390"/>
                  </a:cubicBezTo>
                  <a:cubicBezTo>
                    <a:pt x="1037846" y="320299"/>
                    <a:pt x="1020868" y="262263"/>
                    <a:pt x="982060" y="271936"/>
                  </a:cubicBezTo>
                  <a:close/>
                  <a:moveTo>
                    <a:pt x="1810824" y="386"/>
                  </a:moveTo>
                  <a:cubicBezTo>
                    <a:pt x="2039421" y="-13318"/>
                    <a:pt x="2117728" y="341809"/>
                    <a:pt x="1869874" y="407616"/>
                  </a:cubicBezTo>
                  <a:cubicBezTo>
                    <a:pt x="1869874" y="407616"/>
                    <a:pt x="1869874" y="407616"/>
                    <a:pt x="261781" y="838458"/>
                  </a:cubicBezTo>
                  <a:cubicBezTo>
                    <a:pt x="-5022" y="908651"/>
                    <a:pt x="-111743" y="509275"/>
                    <a:pt x="152634" y="439082"/>
                  </a:cubicBezTo>
                  <a:cubicBezTo>
                    <a:pt x="152634" y="439082"/>
                    <a:pt x="152634" y="439082"/>
                    <a:pt x="1763153" y="8239"/>
                  </a:cubicBezTo>
                  <a:cubicBezTo>
                    <a:pt x="1779676" y="3852"/>
                    <a:pt x="1795584" y="1299"/>
                    <a:pt x="1810824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B95BD605-FA28-950E-753B-D5A77D16B489}"/>
                </a:ext>
              </a:extLst>
            </p:cNvPr>
            <p:cNvSpPr/>
            <p:nvPr/>
          </p:nvSpPr>
          <p:spPr bwMode="auto">
            <a:xfrm>
              <a:off x="5084746" y="2630163"/>
              <a:ext cx="2022667" cy="848703"/>
            </a:xfrm>
            <a:custGeom>
              <a:avLst/>
              <a:gdLst>
                <a:gd name="connsiteX0" fmla="*/ 982060 w 2022667"/>
                <a:gd name="connsiteY0" fmla="*/ 266822 h 848703"/>
                <a:gd name="connsiteX1" fmla="*/ 123436 w 2022667"/>
                <a:gd name="connsiteY1" fmla="*/ 499446 h 848703"/>
                <a:gd name="connsiteX2" fmla="*/ 140415 w 2022667"/>
                <a:gd name="connsiteY2" fmla="*/ 560025 h 848703"/>
                <a:gd name="connsiteX3" fmla="*/ 999038 w 2022667"/>
                <a:gd name="connsiteY3" fmla="*/ 327401 h 848703"/>
                <a:gd name="connsiteX4" fmla="*/ 982060 w 2022667"/>
                <a:gd name="connsiteY4" fmla="*/ 266822 h 848703"/>
                <a:gd name="connsiteX5" fmla="*/ 1810824 w 2022667"/>
                <a:gd name="connsiteY5" fmla="*/ 369 h 848703"/>
                <a:gd name="connsiteX6" fmla="*/ 1869874 w 2022667"/>
                <a:gd name="connsiteY6" fmla="*/ 409834 h 848703"/>
                <a:gd name="connsiteX7" fmla="*/ 261781 w 2022667"/>
                <a:gd name="connsiteY7" fmla="*/ 840511 h 848703"/>
                <a:gd name="connsiteX8" fmla="*/ 152634 w 2022667"/>
                <a:gd name="connsiteY8" fmla="*/ 438869 h 848703"/>
                <a:gd name="connsiteX9" fmla="*/ 1763153 w 2022667"/>
                <a:gd name="connsiteY9" fmla="*/ 8192 h 848703"/>
                <a:gd name="connsiteX10" fmla="*/ 1810824 w 2022667"/>
                <a:gd name="connsiteY10" fmla="*/ 369 h 84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8703">
                  <a:moveTo>
                    <a:pt x="982060" y="266822"/>
                  </a:moveTo>
                  <a:cubicBezTo>
                    <a:pt x="123436" y="499446"/>
                    <a:pt x="123436" y="499446"/>
                    <a:pt x="123436" y="499446"/>
                  </a:cubicBezTo>
                  <a:cubicBezTo>
                    <a:pt x="84628" y="511562"/>
                    <a:pt x="101607" y="572141"/>
                    <a:pt x="140415" y="560025"/>
                  </a:cubicBezTo>
                  <a:cubicBezTo>
                    <a:pt x="999038" y="327401"/>
                    <a:pt x="999038" y="327401"/>
                    <a:pt x="999038" y="327401"/>
                  </a:cubicBezTo>
                  <a:cubicBezTo>
                    <a:pt x="1037846" y="317708"/>
                    <a:pt x="1020868" y="257129"/>
                    <a:pt x="982060" y="266822"/>
                  </a:cubicBezTo>
                  <a:close/>
                  <a:moveTo>
                    <a:pt x="1810824" y="369"/>
                  </a:moveTo>
                  <a:cubicBezTo>
                    <a:pt x="2039421" y="-13064"/>
                    <a:pt x="2117728" y="344054"/>
                    <a:pt x="1869874" y="409834"/>
                  </a:cubicBezTo>
                  <a:cubicBezTo>
                    <a:pt x="261781" y="840511"/>
                    <a:pt x="261781" y="840511"/>
                    <a:pt x="261781" y="840511"/>
                  </a:cubicBezTo>
                  <a:cubicBezTo>
                    <a:pt x="-5022" y="910677"/>
                    <a:pt x="-111743" y="509035"/>
                    <a:pt x="152634" y="438869"/>
                  </a:cubicBezTo>
                  <a:cubicBezTo>
                    <a:pt x="1763153" y="8192"/>
                    <a:pt x="1763153" y="8192"/>
                    <a:pt x="1763153" y="8192"/>
                  </a:cubicBezTo>
                  <a:cubicBezTo>
                    <a:pt x="1779676" y="3807"/>
                    <a:pt x="1795584" y="1264"/>
                    <a:pt x="1810824" y="3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4CAE32C4-6A4F-B544-E5F4-F5F3915E8C51}"/>
                </a:ext>
              </a:extLst>
            </p:cNvPr>
            <p:cNvSpPr/>
            <p:nvPr/>
          </p:nvSpPr>
          <p:spPr bwMode="auto">
            <a:xfrm>
              <a:off x="5084746" y="3159912"/>
              <a:ext cx="2022667" cy="846868"/>
            </a:xfrm>
            <a:custGeom>
              <a:avLst/>
              <a:gdLst>
                <a:gd name="connsiteX0" fmla="*/ 982060 w 2022667"/>
                <a:gd name="connsiteY0" fmla="*/ 272356 h 846868"/>
                <a:gd name="connsiteX1" fmla="*/ 123436 w 2022667"/>
                <a:gd name="connsiteY1" fmla="*/ 504980 h 846868"/>
                <a:gd name="connsiteX2" fmla="*/ 140415 w 2022667"/>
                <a:gd name="connsiteY2" fmla="*/ 565559 h 846868"/>
                <a:gd name="connsiteX3" fmla="*/ 999038 w 2022667"/>
                <a:gd name="connsiteY3" fmla="*/ 332935 h 846868"/>
                <a:gd name="connsiteX4" fmla="*/ 982060 w 2022667"/>
                <a:gd name="connsiteY4" fmla="*/ 272356 h 846868"/>
                <a:gd name="connsiteX5" fmla="*/ 1810824 w 2022667"/>
                <a:gd name="connsiteY5" fmla="*/ 385 h 846868"/>
                <a:gd name="connsiteX6" fmla="*/ 1869874 w 2022667"/>
                <a:gd name="connsiteY6" fmla="*/ 409877 h 846868"/>
                <a:gd name="connsiteX7" fmla="*/ 261781 w 2022667"/>
                <a:gd name="connsiteY7" fmla="*/ 838134 h 846868"/>
                <a:gd name="connsiteX8" fmla="*/ 152634 w 2022667"/>
                <a:gd name="connsiteY8" fmla="*/ 438912 h 846868"/>
                <a:gd name="connsiteX9" fmla="*/ 1763153 w 2022667"/>
                <a:gd name="connsiteY9" fmla="*/ 8235 h 846868"/>
                <a:gd name="connsiteX10" fmla="*/ 1810824 w 2022667"/>
                <a:gd name="connsiteY10" fmla="*/ 385 h 84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868">
                  <a:moveTo>
                    <a:pt x="982060" y="272356"/>
                  </a:moveTo>
                  <a:lnTo>
                    <a:pt x="123436" y="504980"/>
                  </a:lnTo>
                  <a:cubicBezTo>
                    <a:pt x="84628" y="514673"/>
                    <a:pt x="101607" y="575252"/>
                    <a:pt x="140415" y="565559"/>
                  </a:cubicBezTo>
                  <a:cubicBezTo>
                    <a:pt x="999038" y="332935"/>
                    <a:pt x="999038" y="332935"/>
                    <a:pt x="999038" y="332935"/>
                  </a:cubicBezTo>
                  <a:cubicBezTo>
                    <a:pt x="1037846" y="320819"/>
                    <a:pt x="1020868" y="260240"/>
                    <a:pt x="982060" y="272356"/>
                  </a:cubicBezTo>
                  <a:close/>
                  <a:moveTo>
                    <a:pt x="1810824" y="385"/>
                  </a:moveTo>
                  <a:cubicBezTo>
                    <a:pt x="2039421" y="-13304"/>
                    <a:pt x="2117728" y="341828"/>
                    <a:pt x="1869874" y="409877"/>
                  </a:cubicBezTo>
                  <a:cubicBezTo>
                    <a:pt x="1869874" y="409877"/>
                    <a:pt x="1869874" y="409877"/>
                    <a:pt x="261781" y="838134"/>
                  </a:cubicBezTo>
                  <a:cubicBezTo>
                    <a:pt x="-5022" y="910720"/>
                    <a:pt x="-111743" y="509078"/>
                    <a:pt x="152634" y="438912"/>
                  </a:cubicBezTo>
                  <a:cubicBezTo>
                    <a:pt x="152634" y="438912"/>
                    <a:pt x="152634" y="438912"/>
                    <a:pt x="1763153" y="8235"/>
                  </a:cubicBezTo>
                  <a:cubicBezTo>
                    <a:pt x="1779676" y="3850"/>
                    <a:pt x="1795584" y="1298"/>
                    <a:pt x="1810824" y="3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38">
            <a:extLst>
              <a:ext uri="{FF2B5EF4-FFF2-40B4-BE49-F238E27FC236}">
                <a16:creationId xmlns:a16="http://schemas.microsoft.com/office/drawing/2014/main" id="{9557CFBF-E851-7C27-1214-D64032518B52}"/>
              </a:ext>
            </a:extLst>
          </p:cNvPr>
          <p:cNvSpPr>
            <a:spLocks noChangeAspect="1"/>
          </p:cNvSpPr>
          <p:nvPr/>
        </p:nvSpPr>
        <p:spPr>
          <a:xfrm>
            <a:off x="7192650" y="1811020"/>
            <a:ext cx="804661" cy="8053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Oval 39">
            <a:extLst>
              <a:ext uri="{FF2B5EF4-FFF2-40B4-BE49-F238E27FC236}">
                <a16:creationId xmlns:a16="http://schemas.microsoft.com/office/drawing/2014/main" id="{C12AD092-882C-7D7A-0030-0C2DA155B483}"/>
              </a:ext>
            </a:extLst>
          </p:cNvPr>
          <p:cNvSpPr>
            <a:spLocks noChangeAspect="1"/>
          </p:cNvSpPr>
          <p:nvPr/>
        </p:nvSpPr>
        <p:spPr>
          <a:xfrm>
            <a:off x="7285496" y="1898864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1" name="Oval 41">
            <a:extLst>
              <a:ext uri="{FF2B5EF4-FFF2-40B4-BE49-F238E27FC236}">
                <a16:creationId xmlns:a16="http://schemas.microsoft.com/office/drawing/2014/main" id="{894E5BB0-0646-C7A3-7A28-7E6F1701F791}"/>
              </a:ext>
            </a:extLst>
          </p:cNvPr>
          <p:cNvSpPr>
            <a:spLocks noChangeAspect="1"/>
          </p:cNvSpPr>
          <p:nvPr/>
        </p:nvSpPr>
        <p:spPr>
          <a:xfrm>
            <a:off x="7771695" y="3198424"/>
            <a:ext cx="804661" cy="80533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2" name="Oval 42">
            <a:extLst>
              <a:ext uri="{FF2B5EF4-FFF2-40B4-BE49-F238E27FC236}">
                <a16:creationId xmlns:a16="http://schemas.microsoft.com/office/drawing/2014/main" id="{1202E398-E15B-2E7D-78D7-2526E9547D36}"/>
              </a:ext>
            </a:extLst>
          </p:cNvPr>
          <p:cNvSpPr>
            <a:spLocks noChangeAspect="1"/>
          </p:cNvSpPr>
          <p:nvPr/>
        </p:nvSpPr>
        <p:spPr>
          <a:xfrm>
            <a:off x="7864541" y="3294523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8BA1871D-BB2A-D4CE-FE87-48CC78BBA0B5}"/>
              </a:ext>
            </a:extLst>
          </p:cNvPr>
          <p:cNvSpPr>
            <a:spLocks noChangeAspect="1"/>
          </p:cNvSpPr>
          <p:nvPr/>
        </p:nvSpPr>
        <p:spPr>
          <a:xfrm>
            <a:off x="7186880" y="4566116"/>
            <a:ext cx="804661" cy="8053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4" name="Oval 45">
            <a:extLst>
              <a:ext uri="{FF2B5EF4-FFF2-40B4-BE49-F238E27FC236}">
                <a16:creationId xmlns:a16="http://schemas.microsoft.com/office/drawing/2014/main" id="{5CEBD204-164F-37EA-57E5-643C1B704007}"/>
              </a:ext>
            </a:extLst>
          </p:cNvPr>
          <p:cNvSpPr>
            <a:spLocks noChangeAspect="1"/>
          </p:cNvSpPr>
          <p:nvPr/>
        </p:nvSpPr>
        <p:spPr>
          <a:xfrm>
            <a:off x="7279726" y="4662215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sp>
        <p:nvSpPr>
          <p:cNvPr id="25" name="Oval 47">
            <a:extLst>
              <a:ext uri="{FF2B5EF4-FFF2-40B4-BE49-F238E27FC236}">
                <a16:creationId xmlns:a16="http://schemas.microsoft.com/office/drawing/2014/main" id="{1DD9B005-E8D4-75EB-1370-07906B801EF2}"/>
              </a:ext>
            </a:extLst>
          </p:cNvPr>
          <p:cNvSpPr>
            <a:spLocks noChangeAspect="1"/>
          </p:cNvSpPr>
          <p:nvPr/>
        </p:nvSpPr>
        <p:spPr>
          <a:xfrm>
            <a:off x="4220414" y="1835998"/>
            <a:ext cx="804661" cy="80533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26" name="Oval 48">
            <a:extLst>
              <a:ext uri="{FF2B5EF4-FFF2-40B4-BE49-F238E27FC236}">
                <a16:creationId xmlns:a16="http://schemas.microsoft.com/office/drawing/2014/main" id="{D70674D1-74D7-83EB-1A7F-FF2B0E1852DF}"/>
              </a:ext>
            </a:extLst>
          </p:cNvPr>
          <p:cNvSpPr>
            <a:spLocks noChangeAspect="1"/>
          </p:cNvSpPr>
          <p:nvPr/>
        </p:nvSpPr>
        <p:spPr>
          <a:xfrm>
            <a:off x="4313258" y="1913047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7" name="Oval 32">
            <a:extLst>
              <a:ext uri="{FF2B5EF4-FFF2-40B4-BE49-F238E27FC236}">
                <a16:creationId xmlns:a16="http://schemas.microsoft.com/office/drawing/2014/main" id="{77DB27E1-535E-AE31-F621-4BAB1DC9E56F}"/>
              </a:ext>
            </a:extLst>
          </p:cNvPr>
          <p:cNvSpPr>
            <a:spLocks noChangeAspect="1"/>
          </p:cNvSpPr>
          <p:nvPr/>
        </p:nvSpPr>
        <p:spPr>
          <a:xfrm>
            <a:off x="3590168" y="3198424"/>
            <a:ext cx="804661" cy="8053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Oval 33">
            <a:extLst>
              <a:ext uri="{FF2B5EF4-FFF2-40B4-BE49-F238E27FC236}">
                <a16:creationId xmlns:a16="http://schemas.microsoft.com/office/drawing/2014/main" id="{49F73259-30D1-0176-FF57-1C85E74E3D94}"/>
              </a:ext>
            </a:extLst>
          </p:cNvPr>
          <p:cNvSpPr>
            <a:spLocks noChangeAspect="1"/>
          </p:cNvSpPr>
          <p:nvPr/>
        </p:nvSpPr>
        <p:spPr>
          <a:xfrm>
            <a:off x="3683014" y="3294523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9" name="Oval 35">
            <a:extLst>
              <a:ext uri="{FF2B5EF4-FFF2-40B4-BE49-F238E27FC236}">
                <a16:creationId xmlns:a16="http://schemas.microsoft.com/office/drawing/2014/main" id="{297E98D9-DD48-98C1-CAB1-A7FC3FFE7166}"/>
              </a:ext>
            </a:extLst>
          </p:cNvPr>
          <p:cNvSpPr>
            <a:spLocks noChangeAspect="1"/>
          </p:cNvSpPr>
          <p:nvPr/>
        </p:nvSpPr>
        <p:spPr>
          <a:xfrm>
            <a:off x="4220414" y="4566116"/>
            <a:ext cx="804661" cy="80533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0" name="Oval 36">
            <a:extLst>
              <a:ext uri="{FF2B5EF4-FFF2-40B4-BE49-F238E27FC236}">
                <a16:creationId xmlns:a16="http://schemas.microsoft.com/office/drawing/2014/main" id="{D5E16D20-2901-12A8-77BA-B262D3EE4DFB}"/>
              </a:ext>
            </a:extLst>
          </p:cNvPr>
          <p:cNvSpPr>
            <a:spLocks noChangeAspect="1"/>
          </p:cNvSpPr>
          <p:nvPr/>
        </p:nvSpPr>
        <p:spPr>
          <a:xfrm>
            <a:off x="4313260" y="4662215"/>
            <a:ext cx="618970" cy="619488"/>
          </a:xfrm>
          <a:prstGeom prst="ellipse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C85ED9-8B5C-C97A-29E6-0686647FC238}"/>
              </a:ext>
            </a:extLst>
          </p:cNvPr>
          <p:cNvGrpSpPr/>
          <p:nvPr/>
        </p:nvGrpSpPr>
        <p:grpSpPr>
          <a:xfrm>
            <a:off x="8148062" y="1633034"/>
            <a:ext cx="2732094" cy="816522"/>
            <a:chOff x="283599" y="1906534"/>
            <a:chExt cx="2732094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C9962B5-2CEA-2DD1-CA37-E1C3C0B0E20D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4C2ED15-9DE0-1D58-6252-21C912B30C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FF412D-D3C2-053B-BC6F-BD8F8EB553EB}"/>
              </a:ext>
            </a:extLst>
          </p:cNvPr>
          <p:cNvGrpSpPr/>
          <p:nvPr/>
        </p:nvGrpSpPr>
        <p:grpSpPr>
          <a:xfrm>
            <a:off x="1311844" y="1633034"/>
            <a:ext cx="2757819" cy="816522"/>
            <a:chOff x="-403378" y="1906534"/>
            <a:chExt cx="275781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59BF17E-3132-5DEE-A326-63C87E3209FB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8F351B-99FC-7695-A17F-5D02E81A325A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71364BD-BC61-AA16-26F4-6CA44077F87B}"/>
              </a:ext>
            </a:extLst>
          </p:cNvPr>
          <p:cNvGrpSpPr/>
          <p:nvPr/>
        </p:nvGrpSpPr>
        <p:grpSpPr>
          <a:xfrm>
            <a:off x="8148062" y="4459692"/>
            <a:ext cx="2706172" cy="816522"/>
            <a:chOff x="283599" y="1906534"/>
            <a:chExt cx="2706172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9BF83B-1C3C-2FCA-F2DC-53912C3B3927}"/>
                </a:ext>
              </a:extLst>
            </p:cNvPr>
            <p:cNvSpPr txBox="1"/>
            <p:nvPr/>
          </p:nvSpPr>
          <p:spPr>
            <a:xfrm>
              <a:off x="283599" y="2190603"/>
              <a:ext cx="27061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CCB5EA-F057-D5BC-78A1-BA716CD2FFD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5A1F2A1-1A52-23ED-62EF-F2FB0CC2C09D}"/>
              </a:ext>
            </a:extLst>
          </p:cNvPr>
          <p:cNvGrpSpPr/>
          <p:nvPr/>
        </p:nvGrpSpPr>
        <p:grpSpPr>
          <a:xfrm>
            <a:off x="1311844" y="4459692"/>
            <a:ext cx="2757819" cy="816522"/>
            <a:chOff x="-403378" y="1906534"/>
            <a:chExt cx="275781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7C9AFA9-0FAC-AC7D-279B-4F87258CCAF9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40A4136-0B02-19A4-C36F-AF8CB18D7796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3FBB7A9-62EE-C046-8165-3215151CCB70}"/>
              </a:ext>
            </a:extLst>
          </p:cNvPr>
          <p:cNvGrpSpPr/>
          <p:nvPr/>
        </p:nvGrpSpPr>
        <p:grpSpPr>
          <a:xfrm>
            <a:off x="8646041" y="3038376"/>
            <a:ext cx="2706172" cy="816522"/>
            <a:chOff x="283599" y="1906534"/>
            <a:chExt cx="2706172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502B2BA-4F4F-59C5-1683-A057B122C3C3}"/>
                </a:ext>
              </a:extLst>
            </p:cNvPr>
            <p:cNvSpPr txBox="1"/>
            <p:nvPr/>
          </p:nvSpPr>
          <p:spPr>
            <a:xfrm>
              <a:off x="283599" y="2190603"/>
              <a:ext cx="27061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E0A4185-6124-1C67-ABCC-A94991F5FC3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FDEB1CB-549D-586D-E250-3CC4ED3074D1}"/>
              </a:ext>
            </a:extLst>
          </p:cNvPr>
          <p:cNvGrpSpPr/>
          <p:nvPr/>
        </p:nvGrpSpPr>
        <p:grpSpPr>
          <a:xfrm>
            <a:off x="839788" y="3038376"/>
            <a:ext cx="2707623" cy="816522"/>
            <a:chOff x="-353182" y="1906534"/>
            <a:chExt cx="2707623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3EB4CEB-A305-8D2D-0109-80C1CEFBB2A8}"/>
                </a:ext>
              </a:extLst>
            </p:cNvPr>
            <p:cNvSpPr txBox="1"/>
            <p:nvPr/>
          </p:nvSpPr>
          <p:spPr>
            <a:xfrm>
              <a:off x="-353182" y="2190603"/>
              <a:ext cx="270358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9A6E668-4F5D-E178-646C-AF803CAE9298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01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>
                <a:solidFill>
                  <a:schemeClr val="bg1"/>
                </a:solidFill>
                <a:cs typeface="+mn-ea"/>
                <a:sym typeface="+mn-lt"/>
              </a:rPr>
              <a:t>论文背景简介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2" name="任意多边形 5">
            <a:extLst>
              <a:ext uri="{FF2B5EF4-FFF2-40B4-BE49-F238E27FC236}">
                <a16:creationId xmlns:a16="http://schemas.microsoft.com/office/drawing/2014/main" id="{5400D97D-F759-787E-9BA8-4580EF0EFF8E}"/>
              </a:ext>
            </a:extLst>
          </p:cNvPr>
          <p:cNvSpPr/>
          <p:nvPr/>
        </p:nvSpPr>
        <p:spPr>
          <a:xfrm>
            <a:off x="2198472" y="24840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" name="五边形 7">
            <a:extLst>
              <a:ext uri="{FF2B5EF4-FFF2-40B4-BE49-F238E27FC236}">
                <a16:creationId xmlns:a16="http://schemas.microsoft.com/office/drawing/2014/main" id="{66723499-2D0F-6433-811D-9613866BC671}"/>
              </a:ext>
            </a:extLst>
          </p:cNvPr>
          <p:cNvSpPr/>
          <p:nvPr/>
        </p:nvSpPr>
        <p:spPr>
          <a:xfrm rot="16200000">
            <a:off x="4878777" y="1593253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3231D303-D74C-F67B-4371-EFA09A14F962}"/>
              </a:ext>
            </a:extLst>
          </p:cNvPr>
          <p:cNvSpPr/>
          <p:nvPr/>
        </p:nvSpPr>
        <p:spPr>
          <a:xfrm rot="10800000">
            <a:off x="6453315" y="3499200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五边形 10">
            <a:extLst>
              <a:ext uri="{FF2B5EF4-FFF2-40B4-BE49-F238E27FC236}">
                <a16:creationId xmlns:a16="http://schemas.microsoft.com/office/drawing/2014/main" id="{5D578FCE-6A8D-E5E3-9B89-D426E6CDD0BC}"/>
              </a:ext>
            </a:extLst>
          </p:cNvPr>
          <p:cNvSpPr/>
          <p:nvPr/>
        </p:nvSpPr>
        <p:spPr>
          <a:xfrm rot="5400000">
            <a:off x="6365705" y="4390000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E6DC4722-8DC8-FB56-101C-8A47751F6BB0}"/>
              </a:ext>
            </a:extLst>
          </p:cNvPr>
          <p:cNvSpPr/>
          <p:nvPr/>
        </p:nvSpPr>
        <p:spPr>
          <a:xfrm rot="10800000" flipV="1">
            <a:off x="6453314" y="24840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五边形 12">
            <a:extLst>
              <a:ext uri="{FF2B5EF4-FFF2-40B4-BE49-F238E27FC236}">
                <a16:creationId xmlns:a16="http://schemas.microsoft.com/office/drawing/2014/main" id="{22D1D3CE-F36F-7750-2342-2B9DDCE0D519}"/>
              </a:ext>
            </a:extLst>
          </p:cNvPr>
          <p:cNvSpPr/>
          <p:nvPr/>
        </p:nvSpPr>
        <p:spPr>
          <a:xfrm rot="16200000" flipV="1">
            <a:off x="6365704" y="1593253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0" name="任意多边形 13">
            <a:extLst>
              <a:ext uri="{FF2B5EF4-FFF2-40B4-BE49-F238E27FC236}">
                <a16:creationId xmlns:a16="http://schemas.microsoft.com/office/drawing/2014/main" id="{BE1183BD-26B0-EFF6-6F9E-05854016EAE8}"/>
              </a:ext>
            </a:extLst>
          </p:cNvPr>
          <p:cNvSpPr/>
          <p:nvPr/>
        </p:nvSpPr>
        <p:spPr>
          <a:xfrm flipV="1">
            <a:off x="2198471" y="3499201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五边形 14">
            <a:extLst>
              <a:ext uri="{FF2B5EF4-FFF2-40B4-BE49-F238E27FC236}">
                <a16:creationId xmlns:a16="http://schemas.microsoft.com/office/drawing/2014/main" id="{49854C41-F830-E00D-5880-54A6DBF8940B}"/>
              </a:ext>
            </a:extLst>
          </p:cNvPr>
          <p:cNvSpPr/>
          <p:nvPr/>
        </p:nvSpPr>
        <p:spPr>
          <a:xfrm rot="5400000" flipV="1">
            <a:off x="4878776" y="4390001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组合 11" descr="D:\51PPT模板网\51pptmoban.com\图片.jpg">
            <a:extLst>
              <a:ext uri="{FF2B5EF4-FFF2-40B4-BE49-F238E27FC236}">
                <a16:creationId xmlns:a16="http://schemas.microsoft.com/office/drawing/2014/main" id="{A372B06E-2313-6EF3-01FF-F746285B76A1}"/>
              </a:ext>
            </a:extLst>
          </p:cNvPr>
          <p:cNvGrpSpPr/>
          <p:nvPr/>
        </p:nvGrpSpPr>
        <p:grpSpPr>
          <a:xfrm>
            <a:off x="3505094" y="3715298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BD71422-FC6E-DD04-288F-7BB61EB00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42B8B66-834D-87F1-44B8-16B4F9D28107}"/>
                </a:ext>
              </a:extLst>
            </p:cNvPr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CB515DF-5C0C-6C70-72CA-307B2045E284}"/>
              </a:ext>
            </a:extLst>
          </p:cNvPr>
          <p:cNvGrpSpPr/>
          <p:nvPr/>
        </p:nvGrpSpPr>
        <p:grpSpPr>
          <a:xfrm>
            <a:off x="3541861" y="2640548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6" name="Oval 131">
              <a:extLst>
                <a:ext uri="{FF2B5EF4-FFF2-40B4-BE49-F238E27FC236}">
                  <a16:creationId xmlns:a16="http://schemas.microsoft.com/office/drawing/2014/main" id="{FD4A4C00-8D64-4E08-79B5-8832CEA06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34">
              <a:extLst>
                <a:ext uri="{FF2B5EF4-FFF2-40B4-BE49-F238E27FC236}">
                  <a16:creationId xmlns:a16="http://schemas.microsoft.com/office/drawing/2014/main" id="{7EAEE384-7243-DCC7-779A-3A4A5FD8CA79}"/>
                </a:ext>
              </a:extLst>
            </p:cNvPr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8345AAC-FBF2-5BD9-D399-D8109A0AB271}"/>
              </a:ext>
            </a:extLst>
          </p:cNvPr>
          <p:cNvGrpSpPr/>
          <p:nvPr/>
        </p:nvGrpSpPr>
        <p:grpSpPr>
          <a:xfrm>
            <a:off x="8374276" y="3778917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D5980D53-A612-99B0-CBAD-98DB053D6A02}"/>
                </a:ext>
              </a:extLst>
            </p:cNvPr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18592515-66F4-EBDB-6D91-1144B3BB9DBE}"/>
                </a:ext>
              </a:extLst>
            </p:cNvPr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6CD54163-9C30-E433-643D-1C5966922BE1}"/>
                </a:ext>
              </a:extLst>
            </p:cNvPr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4B42449E-B914-FBDC-2750-8739B683808D}"/>
                </a:ext>
              </a:extLst>
            </p:cNvPr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 descr="D:\51PPT模板网\51pptmoban.com\图片.jpg">
            <a:extLst>
              <a:ext uri="{FF2B5EF4-FFF2-40B4-BE49-F238E27FC236}">
                <a16:creationId xmlns:a16="http://schemas.microsoft.com/office/drawing/2014/main" id="{8C49F8E8-29F8-F142-03C9-C9795EF374C7}"/>
              </a:ext>
            </a:extLst>
          </p:cNvPr>
          <p:cNvGrpSpPr/>
          <p:nvPr/>
        </p:nvGrpSpPr>
        <p:grpSpPr>
          <a:xfrm>
            <a:off x="8374276" y="2713528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24" name="Freeform 136">
              <a:extLst>
                <a:ext uri="{FF2B5EF4-FFF2-40B4-BE49-F238E27FC236}">
                  <a16:creationId xmlns:a16="http://schemas.microsoft.com/office/drawing/2014/main" id="{4D654872-3223-711B-0452-592AD244E71D}"/>
                </a:ext>
              </a:extLst>
            </p:cNvPr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37">
              <a:extLst>
                <a:ext uri="{FF2B5EF4-FFF2-40B4-BE49-F238E27FC236}">
                  <a16:creationId xmlns:a16="http://schemas.microsoft.com/office/drawing/2014/main" id="{4159EC3C-AA50-1A17-C24D-83667025B4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4B718BB0-2E80-FEE1-AB95-36580F4C17E8}"/>
              </a:ext>
            </a:extLst>
          </p:cNvPr>
          <p:cNvSpPr/>
          <p:nvPr/>
        </p:nvSpPr>
        <p:spPr>
          <a:xfrm>
            <a:off x="4945892" y="180305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18C0B54-A306-7E73-92FE-E80641B958A0}"/>
              </a:ext>
            </a:extLst>
          </p:cNvPr>
          <p:cNvSpPr/>
          <p:nvPr/>
        </p:nvSpPr>
        <p:spPr>
          <a:xfrm>
            <a:off x="4922722" y="446997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F185DDF-DEB6-1DA0-3766-2723D78B8011}"/>
              </a:ext>
            </a:extLst>
          </p:cNvPr>
          <p:cNvSpPr/>
          <p:nvPr/>
        </p:nvSpPr>
        <p:spPr>
          <a:xfrm>
            <a:off x="6409650" y="1806883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06ECC04-39AF-FBE6-F7A4-63EC6640C153}"/>
              </a:ext>
            </a:extLst>
          </p:cNvPr>
          <p:cNvSpPr/>
          <p:nvPr/>
        </p:nvSpPr>
        <p:spPr>
          <a:xfrm>
            <a:off x="6512324" y="4545372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519A31D-1BA2-46D4-828F-767009E20CC1}"/>
              </a:ext>
            </a:extLst>
          </p:cNvPr>
          <p:cNvSpPr/>
          <p:nvPr/>
        </p:nvSpPr>
        <p:spPr>
          <a:xfrm rot="2700000">
            <a:off x="5543833" y="2835760"/>
            <a:ext cx="1141928" cy="1141928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4CF3E59-7F08-5364-74D6-603F651F64C5}"/>
              </a:ext>
            </a:extLst>
          </p:cNvPr>
          <p:cNvGrpSpPr/>
          <p:nvPr/>
        </p:nvGrpSpPr>
        <p:grpSpPr>
          <a:xfrm>
            <a:off x="7386096" y="1519776"/>
            <a:ext cx="2732094" cy="816522"/>
            <a:chOff x="283599" y="1906534"/>
            <a:chExt cx="2732094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F22C8BC-BC91-9001-B439-0AFC31442BDB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89ED37C-15E5-5FFC-F72E-171FD5EBC8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7C09206-9908-CF7E-FE81-7F6660A0CA65}"/>
              </a:ext>
            </a:extLst>
          </p:cNvPr>
          <p:cNvGrpSpPr/>
          <p:nvPr/>
        </p:nvGrpSpPr>
        <p:grpSpPr>
          <a:xfrm>
            <a:off x="2058480" y="1519776"/>
            <a:ext cx="2757819" cy="816522"/>
            <a:chOff x="-403378" y="1906534"/>
            <a:chExt cx="2757819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DB7A33-A677-BC9B-509E-36DCFC00EDD4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E63C762-3179-A94A-9A86-7B6984134099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5C5DC7E-9EB0-A8D1-0365-E8BB4EFE9C5A}"/>
              </a:ext>
            </a:extLst>
          </p:cNvPr>
          <p:cNvGrpSpPr/>
          <p:nvPr/>
        </p:nvGrpSpPr>
        <p:grpSpPr>
          <a:xfrm>
            <a:off x="7386096" y="4460268"/>
            <a:ext cx="2732094" cy="816522"/>
            <a:chOff x="283599" y="1906534"/>
            <a:chExt cx="2732094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224F70D-B922-F893-A5DC-A60B404EA2D1}"/>
                </a:ext>
              </a:extLst>
            </p:cNvPr>
            <p:cNvSpPr txBox="1"/>
            <p:nvPr/>
          </p:nvSpPr>
          <p:spPr>
            <a:xfrm>
              <a:off x="283599" y="2190603"/>
              <a:ext cx="273209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F1E7BDE-DD54-58C7-36F2-D71E313138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21D4609-5D79-4CD9-9FE9-80758CE38B4A}"/>
              </a:ext>
            </a:extLst>
          </p:cNvPr>
          <p:cNvGrpSpPr/>
          <p:nvPr/>
        </p:nvGrpSpPr>
        <p:grpSpPr>
          <a:xfrm>
            <a:off x="2058480" y="4460268"/>
            <a:ext cx="2757819" cy="816522"/>
            <a:chOff x="-403378" y="1906534"/>
            <a:chExt cx="2757819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FC4F9D-F6D5-BD6E-5CE9-005C3C951627}"/>
                </a:ext>
              </a:extLst>
            </p:cNvPr>
            <p:cNvSpPr txBox="1"/>
            <p:nvPr/>
          </p:nvSpPr>
          <p:spPr>
            <a:xfrm>
              <a:off x="-403378" y="2190603"/>
              <a:ext cx="27537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28E58EC-0CD1-2EE4-6BFD-E0AF1D01579A}"/>
                </a:ext>
              </a:extLst>
            </p:cNvPr>
            <p:cNvSpPr txBox="1"/>
            <p:nvPr/>
          </p:nvSpPr>
          <p:spPr>
            <a:xfrm>
              <a:off x="118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222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论文背景简介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643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D1C53F9-A703-C2C5-08A5-C05773E40DA3}"/>
              </a:ext>
            </a:extLst>
          </p:cNvPr>
          <p:cNvSpPr/>
          <p:nvPr/>
        </p:nvSpPr>
        <p:spPr>
          <a:xfrm>
            <a:off x="2095500" y="4481513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3425A16-8526-CC21-87E6-6F79418A040D}"/>
              </a:ext>
            </a:extLst>
          </p:cNvPr>
          <p:cNvSpPr/>
          <p:nvPr/>
        </p:nvSpPr>
        <p:spPr>
          <a:xfrm>
            <a:off x="4457700" y="4481513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234DCD3-14E3-A6E2-5B9E-DBC044FAED56}"/>
              </a:ext>
            </a:extLst>
          </p:cNvPr>
          <p:cNvSpPr/>
          <p:nvPr/>
        </p:nvSpPr>
        <p:spPr>
          <a:xfrm>
            <a:off x="6819900" y="4481513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294691C-23F1-13D6-D864-687CF6F684E9}"/>
              </a:ext>
            </a:extLst>
          </p:cNvPr>
          <p:cNvSpPr/>
          <p:nvPr/>
        </p:nvSpPr>
        <p:spPr>
          <a:xfrm>
            <a:off x="9182100" y="4481513"/>
            <a:ext cx="914400" cy="914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041CDB08-47C7-DA63-C5B1-33B83DFCCB20}"/>
              </a:ext>
            </a:extLst>
          </p:cNvPr>
          <p:cNvSpPr/>
          <p:nvPr/>
        </p:nvSpPr>
        <p:spPr>
          <a:xfrm>
            <a:off x="1563688" y="1463675"/>
            <a:ext cx="1979612" cy="2827338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97C27C71-6F17-470C-6FB5-5A3B60E5911D}"/>
              </a:ext>
            </a:extLst>
          </p:cNvPr>
          <p:cNvSpPr/>
          <p:nvPr/>
        </p:nvSpPr>
        <p:spPr>
          <a:xfrm>
            <a:off x="3925888" y="1463675"/>
            <a:ext cx="1979612" cy="2827338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0" name="任意多边形 7">
            <a:extLst>
              <a:ext uri="{FF2B5EF4-FFF2-40B4-BE49-F238E27FC236}">
                <a16:creationId xmlns:a16="http://schemas.microsoft.com/office/drawing/2014/main" id="{5B30956A-EE5C-6F81-EDCA-5F34E8E00A0E}"/>
              </a:ext>
            </a:extLst>
          </p:cNvPr>
          <p:cNvSpPr/>
          <p:nvPr/>
        </p:nvSpPr>
        <p:spPr>
          <a:xfrm>
            <a:off x="6286500" y="1463675"/>
            <a:ext cx="1979613" cy="2827338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1" name="任意多边形 8">
            <a:extLst>
              <a:ext uri="{FF2B5EF4-FFF2-40B4-BE49-F238E27FC236}">
                <a16:creationId xmlns:a16="http://schemas.microsoft.com/office/drawing/2014/main" id="{DA9D38BB-5718-3E13-C7F9-59FCC0637E96}"/>
              </a:ext>
            </a:extLst>
          </p:cNvPr>
          <p:cNvSpPr/>
          <p:nvPr/>
        </p:nvSpPr>
        <p:spPr>
          <a:xfrm>
            <a:off x="8648700" y="1463675"/>
            <a:ext cx="1979613" cy="2827338"/>
          </a:xfrm>
          <a:custGeom>
            <a:avLst/>
            <a:gdLst>
              <a:gd name="connsiteX0" fmla="*/ 127235 w 1980000"/>
              <a:gd name="connsiteY0" fmla="*/ 0 h 2827279"/>
              <a:gd name="connsiteX1" fmla="*/ 1852765 w 1980000"/>
              <a:gd name="connsiteY1" fmla="*/ 0 h 2827279"/>
              <a:gd name="connsiteX2" fmla="*/ 1980000 w 1980000"/>
              <a:gd name="connsiteY2" fmla="*/ 127235 h 2827279"/>
              <a:gd name="connsiteX3" fmla="*/ 1980000 w 1980000"/>
              <a:gd name="connsiteY3" fmla="*/ 2572765 h 2827279"/>
              <a:gd name="connsiteX4" fmla="*/ 1852765 w 1980000"/>
              <a:gd name="connsiteY4" fmla="*/ 2700000 h 2827279"/>
              <a:gd name="connsiteX5" fmla="*/ 1117279 w 1980000"/>
              <a:gd name="connsiteY5" fmla="*/ 2700000 h 2827279"/>
              <a:gd name="connsiteX6" fmla="*/ 990000 w 1980000"/>
              <a:gd name="connsiteY6" fmla="*/ 2827279 h 2827279"/>
              <a:gd name="connsiteX7" fmla="*/ 862721 w 1980000"/>
              <a:gd name="connsiteY7" fmla="*/ 2700000 h 2827279"/>
              <a:gd name="connsiteX8" fmla="*/ 127235 w 1980000"/>
              <a:gd name="connsiteY8" fmla="*/ 2700000 h 2827279"/>
              <a:gd name="connsiteX9" fmla="*/ 0 w 1980000"/>
              <a:gd name="connsiteY9" fmla="*/ 2572765 h 2827279"/>
              <a:gd name="connsiteX10" fmla="*/ 0 w 1980000"/>
              <a:gd name="connsiteY10" fmla="*/ 127235 h 2827279"/>
              <a:gd name="connsiteX11" fmla="*/ 127235 w 1980000"/>
              <a:gd name="connsiteY11" fmla="*/ 0 h 282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0000" h="2827279">
                <a:moveTo>
                  <a:pt x="127235" y="0"/>
                </a:moveTo>
                <a:lnTo>
                  <a:pt x="1852765" y="0"/>
                </a:lnTo>
                <a:cubicBezTo>
                  <a:pt x="1923035" y="0"/>
                  <a:pt x="1980000" y="56965"/>
                  <a:pt x="1980000" y="127235"/>
                </a:cubicBezTo>
                <a:lnTo>
                  <a:pt x="1980000" y="2572765"/>
                </a:lnTo>
                <a:cubicBezTo>
                  <a:pt x="1980000" y="2643035"/>
                  <a:pt x="1923035" y="2700000"/>
                  <a:pt x="1852765" y="2700000"/>
                </a:cubicBezTo>
                <a:lnTo>
                  <a:pt x="1117279" y="2700000"/>
                </a:lnTo>
                <a:lnTo>
                  <a:pt x="990000" y="2827279"/>
                </a:lnTo>
                <a:lnTo>
                  <a:pt x="862721" y="2700000"/>
                </a:lnTo>
                <a:lnTo>
                  <a:pt x="127235" y="2700000"/>
                </a:lnTo>
                <a:cubicBezTo>
                  <a:pt x="56965" y="2700000"/>
                  <a:pt x="0" y="2643035"/>
                  <a:pt x="0" y="2572765"/>
                </a:cubicBezTo>
                <a:lnTo>
                  <a:pt x="0" y="127235"/>
                </a:lnTo>
                <a:cubicBezTo>
                  <a:pt x="0" y="56965"/>
                  <a:pt x="56965" y="0"/>
                  <a:pt x="1272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+mn-lt"/>
            </a:endParaRPr>
          </a:p>
        </p:txBody>
      </p:sp>
      <p:grpSp>
        <p:nvGrpSpPr>
          <p:cNvPr id="12" name="Group 4" descr="D:\51PPT模板网\51pptmoban.com\图片.jpg">
            <a:extLst>
              <a:ext uri="{FF2B5EF4-FFF2-40B4-BE49-F238E27FC236}">
                <a16:creationId xmlns:a16="http://schemas.microsoft.com/office/drawing/2014/main" id="{2F3A1D4F-1986-7005-A05F-F9CA388791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5149" y="4671936"/>
            <a:ext cx="540000" cy="534809"/>
            <a:chOff x="3684" y="2007"/>
            <a:chExt cx="312" cy="309"/>
          </a:xfrm>
          <a:solidFill>
            <a:schemeClr val="bg1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3A446C5-3696-954D-26E0-8A9CB19AF8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4" y="2036"/>
              <a:ext cx="283" cy="280"/>
            </a:xfrm>
            <a:custGeom>
              <a:avLst/>
              <a:gdLst>
                <a:gd name="T0" fmla="*/ 84 w 117"/>
                <a:gd name="T1" fmla="*/ 3 h 116"/>
                <a:gd name="T2" fmla="*/ 76 w 117"/>
                <a:gd name="T3" fmla="*/ 0 h 116"/>
                <a:gd name="T4" fmla="*/ 69 w 117"/>
                <a:gd name="T5" fmla="*/ 3 h 116"/>
                <a:gd name="T6" fmla="*/ 64 w 117"/>
                <a:gd name="T7" fmla="*/ 9 h 116"/>
                <a:gd name="T8" fmla="*/ 61 w 117"/>
                <a:gd name="T9" fmla="*/ 16 h 116"/>
                <a:gd name="T10" fmla="*/ 62 w 117"/>
                <a:gd name="T11" fmla="*/ 21 h 116"/>
                <a:gd name="T12" fmla="*/ 8 w 117"/>
                <a:gd name="T13" fmla="*/ 43 h 116"/>
                <a:gd name="T14" fmla="*/ 1 w 117"/>
                <a:gd name="T15" fmla="*/ 51 h 116"/>
                <a:gd name="T16" fmla="*/ 4 w 117"/>
                <a:gd name="T17" fmla="*/ 62 h 116"/>
                <a:gd name="T18" fmla="*/ 55 w 117"/>
                <a:gd name="T19" fmla="*/ 113 h 116"/>
                <a:gd name="T20" fmla="*/ 63 w 117"/>
                <a:gd name="T21" fmla="*/ 116 h 116"/>
                <a:gd name="T22" fmla="*/ 64 w 117"/>
                <a:gd name="T23" fmla="*/ 116 h 116"/>
                <a:gd name="T24" fmla="*/ 66 w 117"/>
                <a:gd name="T25" fmla="*/ 116 h 116"/>
                <a:gd name="T26" fmla="*/ 75 w 117"/>
                <a:gd name="T27" fmla="*/ 109 h 116"/>
                <a:gd name="T28" fmla="*/ 96 w 117"/>
                <a:gd name="T29" fmla="*/ 55 h 116"/>
                <a:gd name="T30" fmla="*/ 102 w 117"/>
                <a:gd name="T31" fmla="*/ 57 h 116"/>
                <a:gd name="T32" fmla="*/ 109 w 117"/>
                <a:gd name="T33" fmla="*/ 54 h 116"/>
                <a:gd name="T34" fmla="*/ 114 w 117"/>
                <a:gd name="T35" fmla="*/ 48 h 116"/>
                <a:gd name="T36" fmla="*/ 117 w 117"/>
                <a:gd name="T37" fmla="*/ 41 h 116"/>
                <a:gd name="T38" fmla="*/ 114 w 117"/>
                <a:gd name="T39" fmla="*/ 34 h 116"/>
                <a:gd name="T40" fmla="*/ 84 w 117"/>
                <a:gd name="T41" fmla="*/ 3 h 116"/>
                <a:gd name="T42" fmla="*/ 67 w 117"/>
                <a:gd name="T43" fmla="*/ 106 h 116"/>
                <a:gd name="T44" fmla="*/ 65 w 117"/>
                <a:gd name="T45" fmla="*/ 108 h 116"/>
                <a:gd name="T46" fmla="*/ 64 w 117"/>
                <a:gd name="T47" fmla="*/ 108 h 116"/>
                <a:gd name="T48" fmla="*/ 61 w 117"/>
                <a:gd name="T49" fmla="*/ 107 h 116"/>
                <a:gd name="T50" fmla="*/ 10 w 117"/>
                <a:gd name="T51" fmla="*/ 57 h 116"/>
                <a:gd name="T52" fmla="*/ 9 w 117"/>
                <a:gd name="T53" fmla="*/ 53 h 116"/>
                <a:gd name="T54" fmla="*/ 11 w 117"/>
                <a:gd name="T55" fmla="*/ 50 h 116"/>
                <a:gd name="T56" fmla="*/ 36 w 117"/>
                <a:gd name="T57" fmla="*/ 40 h 116"/>
                <a:gd name="T58" fmla="*/ 86 w 117"/>
                <a:gd name="T59" fmla="*/ 58 h 116"/>
                <a:gd name="T60" fmla="*/ 67 w 117"/>
                <a:gd name="T61" fmla="*/ 106 h 116"/>
                <a:gd name="T62" fmla="*/ 109 w 117"/>
                <a:gd name="T63" fmla="*/ 42 h 116"/>
                <a:gd name="T64" fmla="*/ 103 w 117"/>
                <a:gd name="T65" fmla="*/ 48 h 116"/>
                <a:gd name="T66" fmla="*/ 100 w 117"/>
                <a:gd name="T67" fmla="*/ 48 h 116"/>
                <a:gd name="T68" fmla="*/ 93 w 117"/>
                <a:gd name="T69" fmla="*/ 41 h 116"/>
                <a:gd name="T70" fmla="*/ 87 w 117"/>
                <a:gd name="T71" fmla="*/ 55 h 116"/>
                <a:gd name="T72" fmla="*/ 88 w 117"/>
                <a:gd name="T73" fmla="*/ 54 h 116"/>
                <a:gd name="T74" fmla="*/ 53 w 117"/>
                <a:gd name="T75" fmla="*/ 39 h 116"/>
                <a:gd name="T76" fmla="*/ 42 w 117"/>
                <a:gd name="T77" fmla="*/ 38 h 116"/>
                <a:gd name="T78" fmla="*/ 76 w 117"/>
                <a:gd name="T79" fmla="*/ 24 h 116"/>
                <a:gd name="T80" fmla="*/ 69 w 117"/>
                <a:gd name="T81" fmla="*/ 17 h 116"/>
                <a:gd name="T82" fmla="*/ 69 w 117"/>
                <a:gd name="T83" fmla="*/ 14 h 116"/>
                <a:gd name="T84" fmla="*/ 75 w 117"/>
                <a:gd name="T85" fmla="*/ 9 h 116"/>
                <a:gd name="T86" fmla="*/ 78 w 117"/>
                <a:gd name="T87" fmla="*/ 9 h 116"/>
                <a:gd name="T88" fmla="*/ 109 w 117"/>
                <a:gd name="T89" fmla="*/ 40 h 116"/>
                <a:gd name="T90" fmla="*/ 109 w 117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16">
                  <a:moveTo>
                    <a:pt x="84" y="3"/>
                  </a:moveTo>
                  <a:cubicBezTo>
                    <a:pt x="82" y="1"/>
                    <a:pt x="79" y="0"/>
                    <a:pt x="76" y="0"/>
                  </a:cubicBezTo>
                  <a:cubicBezTo>
                    <a:pt x="74" y="0"/>
                    <a:pt x="71" y="1"/>
                    <a:pt x="69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1"/>
                    <a:pt x="61" y="13"/>
                    <a:pt x="61" y="16"/>
                  </a:cubicBezTo>
                  <a:cubicBezTo>
                    <a:pt x="61" y="18"/>
                    <a:pt x="61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4"/>
                    <a:pt x="2" y="48"/>
                    <a:pt x="1" y="51"/>
                  </a:cubicBezTo>
                  <a:cubicBezTo>
                    <a:pt x="0" y="55"/>
                    <a:pt x="1" y="59"/>
                    <a:pt x="4" y="62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7" y="115"/>
                    <a:pt x="60" y="116"/>
                    <a:pt x="63" y="116"/>
                  </a:cubicBezTo>
                  <a:cubicBezTo>
                    <a:pt x="63" y="116"/>
                    <a:pt x="64" y="116"/>
                    <a:pt x="64" y="116"/>
                  </a:cubicBezTo>
                  <a:cubicBezTo>
                    <a:pt x="65" y="116"/>
                    <a:pt x="65" y="116"/>
                    <a:pt x="66" y="116"/>
                  </a:cubicBezTo>
                  <a:cubicBezTo>
                    <a:pt x="70" y="115"/>
                    <a:pt x="73" y="112"/>
                    <a:pt x="75" y="109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4" y="57"/>
                    <a:pt x="107" y="56"/>
                    <a:pt x="109" y="54"/>
                  </a:cubicBezTo>
                  <a:cubicBezTo>
                    <a:pt x="114" y="48"/>
                    <a:pt x="114" y="48"/>
                    <a:pt x="114" y="48"/>
                  </a:cubicBezTo>
                  <a:cubicBezTo>
                    <a:pt x="116" y="46"/>
                    <a:pt x="117" y="44"/>
                    <a:pt x="117" y="41"/>
                  </a:cubicBezTo>
                  <a:cubicBezTo>
                    <a:pt x="117" y="38"/>
                    <a:pt x="116" y="36"/>
                    <a:pt x="114" y="34"/>
                  </a:cubicBezTo>
                  <a:lnTo>
                    <a:pt x="84" y="3"/>
                  </a:lnTo>
                  <a:close/>
                  <a:moveTo>
                    <a:pt x="67" y="106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6" y="58"/>
                  </a:cubicBezTo>
                  <a:lnTo>
                    <a:pt x="67" y="106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2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6"/>
                    <a:pt x="69" y="15"/>
                    <a:pt x="69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B13458F-71B5-FDF2-C01D-2D9D83B3A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2" y="2161"/>
              <a:ext cx="48" cy="49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5" y="20"/>
                    <a:pt x="20" y="16"/>
                    <a:pt x="20" y="10"/>
                  </a:cubicBezTo>
                  <a:cubicBezTo>
                    <a:pt x="20" y="5"/>
                    <a:pt x="15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6" y="16"/>
                    <a:pt x="4" y="13"/>
                    <a:pt x="4" y="10"/>
                  </a:cubicBezTo>
                  <a:cubicBezTo>
                    <a:pt x="4" y="7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85DF04F2-1FC1-07D4-C5E0-3B3C7F874C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8" y="2007"/>
              <a:ext cx="48" cy="48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5" y="20"/>
                    <a:pt x="20" y="16"/>
                    <a:pt x="20" y="10"/>
                  </a:cubicBezTo>
                  <a:cubicBezTo>
                    <a:pt x="20" y="5"/>
                    <a:pt x="15" y="0"/>
                    <a:pt x="10" y="0"/>
                  </a:cubicBezTo>
                  <a:close/>
                  <a:moveTo>
                    <a:pt x="10" y="16"/>
                  </a:moveTo>
                  <a:cubicBezTo>
                    <a:pt x="6" y="16"/>
                    <a:pt x="4" y="13"/>
                    <a:pt x="4" y="10"/>
                  </a:cubicBezTo>
                  <a:cubicBezTo>
                    <a:pt x="4" y="7"/>
                    <a:pt x="6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00139B3-04C6-A617-6836-C88877BD6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4" y="2152"/>
              <a:ext cx="39" cy="38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3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C0BF123C-6579-C629-35D1-17463DB5C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" y="2219"/>
              <a:ext cx="19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69E43D01-2271-B662-B8AB-463994517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7" y="2074"/>
              <a:ext cx="20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5A810AC8-5776-43FF-A632-FFAF09D4782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346325" y="4687888"/>
            <a:ext cx="414338" cy="503237"/>
          </a:xfrm>
          <a:custGeom>
            <a:avLst/>
            <a:gdLst>
              <a:gd name="T0" fmla="*/ 2147483646 w 1518"/>
              <a:gd name="T1" fmla="*/ 2147483646 h 1847"/>
              <a:gd name="T2" fmla="*/ 2147483646 w 1518"/>
              <a:gd name="T3" fmla="*/ 2147483646 h 1847"/>
              <a:gd name="T4" fmla="*/ 2147483646 w 1518"/>
              <a:gd name="T5" fmla="*/ 2147483646 h 1847"/>
              <a:gd name="T6" fmla="*/ 2147483646 w 1518"/>
              <a:gd name="T7" fmla="*/ 2147483646 h 1847"/>
              <a:gd name="T8" fmla="*/ 2147483646 w 1518"/>
              <a:gd name="T9" fmla="*/ 2147483646 h 1847"/>
              <a:gd name="T10" fmla="*/ 2147483646 w 1518"/>
              <a:gd name="T11" fmla="*/ 2147483646 h 1847"/>
              <a:gd name="T12" fmla="*/ 2147483646 w 1518"/>
              <a:gd name="T13" fmla="*/ 2147483646 h 1847"/>
              <a:gd name="T14" fmla="*/ 2147483646 w 1518"/>
              <a:gd name="T15" fmla="*/ 2147483646 h 1847"/>
              <a:gd name="T16" fmla="*/ 2147483646 w 1518"/>
              <a:gd name="T17" fmla="*/ 2147483646 h 1847"/>
              <a:gd name="T18" fmla="*/ 2147483646 w 1518"/>
              <a:gd name="T19" fmla="*/ 2147483646 h 1847"/>
              <a:gd name="T20" fmla="*/ 2147483646 w 1518"/>
              <a:gd name="T21" fmla="*/ 2147483646 h 1847"/>
              <a:gd name="T22" fmla="*/ 2147483646 w 1518"/>
              <a:gd name="T23" fmla="*/ 2147483646 h 1847"/>
              <a:gd name="T24" fmla="*/ 2147483646 w 1518"/>
              <a:gd name="T25" fmla="*/ 2147483646 h 1847"/>
              <a:gd name="T26" fmla="*/ 2147483646 w 1518"/>
              <a:gd name="T27" fmla="*/ 2147483646 h 1847"/>
              <a:gd name="T28" fmla="*/ 0 w 1518"/>
              <a:gd name="T29" fmla="*/ 2147483646 h 1847"/>
              <a:gd name="T30" fmla="*/ 2147483646 w 1518"/>
              <a:gd name="T31" fmla="*/ 2147483646 h 1847"/>
              <a:gd name="T32" fmla="*/ 2147483646 w 1518"/>
              <a:gd name="T33" fmla="*/ 2147483646 h 1847"/>
              <a:gd name="T34" fmla="*/ 2147483646 w 1518"/>
              <a:gd name="T35" fmla="*/ 2147483646 h 1847"/>
              <a:gd name="T36" fmla="*/ 2147483646 w 1518"/>
              <a:gd name="T37" fmla="*/ 2147483646 h 1847"/>
              <a:gd name="T38" fmla="*/ 2147483646 w 1518"/>
              <a:gd name="T39" fmla="*/ 2147483646 h 1847"/>
              <a:gd name="T40" fmla="*/ 2147483646 w 1518"/>
              <a:gd name="T41" fmla="*/ 2147483646 h 1847"/>
              <a:gd name="T42" fmla="*/ 2147483646 w 1518"/>
              <a:gd name="T43" fmla="*/ 2147483646 h 1847"/>
              <a:gd name="T44" fmla="*/ 2147483646 w 1518"/>
              <a:gd name="T45" fmla="*/ 2147483646 h 1847"/>
              <a:gd name="T46" fmla="*/ 2147483646 w 1518"/>
              <a:gd name="T47" fmla="*/ 2147483646 h 1847"/>
              <a:gd name="T48" fmla="*/ 2147483646 w 1518"/>
              <a:gd name="T49" fmla="*/ 2147483646 h 1847"/>
              <a:gd name="T50" fmla="*/ 2147483646 w 1518"/>
              <a:gd name="T51" fmla="*/ 2147483646 h 1847"/>
              <a:gd name="T52" fmla="*/ 2147483646 w 1518"/>
              <a:gd name="T53" fmla="*/ 2147483646 h 1847"/>
              <a:gd name="T54" fmla="*/ 2147483646 w 1518"/>
              <a:gd name="T55" fmla="*/ 2147483646 h 1847"/>
              <a:gd name="T56" fmla="*/ 2147483646 w 1518"/>
              <a:gd name="T57" fmla="*/ 2147483646 h 1847"/>
              <a:gd name="T58" fmla="*/ 2147483646 w 1518"/>
              <a:gd name="T59" fmla="*/ 2147483646 h 1847"/>
              <a:gd name="T60" fmla="*/ 2147483646 w 1518"/>
              <a:gd name="T61" fmla="*/ 2147483646 h 1847"/>
              <a:gd name="T62" fmla="*/ 2147483646 w 1518"/>
              <a:gd name="T63" fmla="*/ 2147483646 h 1847"/>
              <a:gd name="T64" fmla="*/ 2147483646 w 1518"/>
              <a:gd name="T65" fmla="*/ 2147483646 h 1847"/>
              <a:gd name="T66" fmla="*/ 2147483646 w 1518"/>
              <a:gd name="T67" fmla="*/ 2147483646 h 184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518" h="1847">
                <a:moveTo>
                  <a:pt x="1480" y="1602"/>
                </a:moveTo>
                <a:cubicBezTo>
                  <a:pt x="1403" y="1602"/>
                  <a:pt x="1403" y="1602"/>
                  <a:pt x="1403" y="1602"/>
                </a:cubicBezTo>
                <a:cubicBezTo>
                  <a:pt x="1403" y="1209"/>
                  <a:pt x="1403" y="1209"/>
                  <a:pt x="1403" y="1209"/>
                </a:cubicBezTo>
                <a:cubicBezTo>
                  <a:pt x="1403" y="1198"/>
                  <a:pt x="1395" y="1190"/>
                  <a:pt x="1384" y="1190"/>
                </a:cubicBezTo>
                <a:cubicBezTo>
                  <a:pt x="1297" y="1190"/>
                  <a:pt x="1297" y="1190"/>
                  <a:pt x="1297" y="1190"/>
                </a:cubicBezTo>
                <a:cubicBezTo>
                  <a:pt x="1297" y="890"/>
                  <a:pt x="1297" y="890"/>
                  <a:pt x="1297" y="890"/>
                </a:cubicBezTo>
                <a:cubicBezTo>
                  <a:pt x="1306" y="894"/>
                  <a:pt x="1306" y="894"/>
                  <a:pt x="1306" y="894"/>
                </a:cubicBezTo>
                <a:cubicBezTo>
                  <a:pt x="1311" y="896"/>
                  <a:pt x="1316" y="897"/>
                  <a:pt x="1320" y="897"/>
                </a:cubicBezTo>
                <a:cubicBezTo>
                  <a:pt x="1335" y="897"/>
                  <a:pt x="1349" y="888"/>
                  <a:pt x="1355" y="873"/>
                </a:cubicBezTo>
                <a:cubicBezTo>
                  <a:pt x="1408" y="745"/>
                  <a:pt x="1408" y="745"/>
                  <a:pt x="1408" y="745"/>
                </a:cubicBezTo>
                <a:cubicBezTo>
                  <a:pt x="1412" y="735"/>
                  <a:pt x="1412" y="725"/>
                  <a:pt x="1408" y="716"/>
                </a:cubicBezTo>
                <a:cubicBezTo>
                  <a:pt x="1405" y="707"/>
                  <a:pt x="1397" y="699"/>
                  <a:pt x="1388" y="696"/>
                </a:cubicBezTo>
                <a:cubicBezTo>
                  <a:pt x="578" y="360"/>
                  <a:pt x="578" y="360"/>
                  <a:pt x="578" y="360"/>
                </a:cubicBezTo>
                <a:cubicBezTo>
                  <a:pt x="608" y="304"/>
                  <a:pt x="634" y="246"/>
                  <a:pt x="657" y="189"/>
                </a:cubicBezTo>
                <a:cubicBezTo>
                  <a:pt x="665" y="170"/>
                  <a:pt x="656" y="148"/>
                  <a:pt x="637" y="141"/>
                </a:cubicBezTo>
                <a:cubicBezTo>
                  <a:pt x="317" y="8"/>
                  <a:pt x="317" y="8"/>
                  <a:pt x="317" y="8"/>
                </a:cubicBezTo>
                <a:cubicBezTo>
                  <a:pt x="298" y="0"/>
                  <a:pt x="276" y="9"/>
                  <a:pt x="268" y="28"/>
                </a:cubicBezTo>
                <a:cubicBezTo>
                  <a:pt x="189" y="214"/>
                  <a:pt x="137" y="420"/>
                  <a:pt x="107" y="679"/>
                </a:cubicBezTo>
                <a:cubicBezTo>
                  <a:pt x="105" y="695"/>
                  <a:pt x="114" y="711"/>
                  <a:pt x="130" y="718"/>
                </a:cubicBezTo>
                <a:cubicBezTo>
                  <a:pt x="267" y="775"/>
                  <a:pt x="267" y="775"/>
                  <a:pt x="267" y="775"/>
                </a:cubicBezTo>
                <a:cubicBezTo>
                  <a:pt x="283" y="781"/>
                  <a:pt x="300" y="776"/>
                  <a:pt x="311" y="763"/>
                </a:cubicBezTo>
                <a:cubicBezTo>
                  <a:pt x="370" y="688"/>
                  <a:pt x="422" y="617"/>
                  <a:pt x="468" y="547"/>
                </a:cubicBezTo>
                <a:cubicBezTo>
                  <a:pt x="630" y="614"/>
                  <a:pt x="630" y="614"/>
                  <a:pt x="630" y="614"/>
                </a:cubicBezTo>
                <a:cubicBezTo>
                  <a:pt x="622" y="669"/>
                  <a:pt x="622" y="669"/>
                  <a:pt x="622" y="669"/>
                </a:cubicBezTo>
                <a:cubicBezTo>
                  <a:pt x="598" y="836"/>
                  <a:pt x="598" y="836"/>
                  <a:pt x="598" y="836"/>
                </a:cubicBezTo>
                <a:cubicBezTo>
                  <a:pt x="487" y="1602"/>
                  <a:pt x="487" y="1602"/>
                  <a:pt x="487" y="1602"/>
                </a:cubicBezTo>
                <a:cubicBezTo>
                  <a:pt x="228" y="1602"/>
                  <a:pt x="228" y="1602"/>
                  <a:pt x="228" y="1602"/>
                </a:cubicBezTo>
                <a:cubicBezTo>
                  <a:pt x="38" y="1602"/>
                  <a:pt x="38" y="1602"/>
                  <a:pt x="38" y="1602"/>
                </a:cubicBezTo>
                <a:cubicBezTo>
                  <a:pt x="17" y="1602"/>
                  <a:pt x="0" y="1618"/>
                  <a:pt x="0" y="1639"/>
                </a:cubicBezTo>
                <a:cubicBezTo>
                  <a:pt x="0" y="1809"/>
                  <a:pt x="0" y="1809"/>
                  <a:pt x="0" y="1809"/>
                </a:cubicBezTo>
                <a:cubicBezTo>
                  <a:pt x="0" y="1830"/>
                  <a:pt x="17" y="1847"/>
                  <a:pt x="38" y="1847"/>
                </a:cubicBezTo>
                <a:cubicBezTo>
                  <a:pt x="1480" y="1847"/>
                  <a:pt x="1480" y="1847"/>
                  <a:pt x="1480" y="1847"/>
                </a:cubicBezTo>
                <a:cubicBezTo>
                  <a:pt x="1501" y="1847"/>
                  <a:pt x="1518" y="1830"/>
                  <a:pt x="1518" y="1809"/>
                </a:cubicBezTo>
                <a:cubicBezTo>
                  <a:pt x="1518" y="1639"/>
                  <a:pt x="1518" y="1639"/>
                  <a:pt x="1518" y="1639"/>
                </a:cubicBezTo>
                <a:cubicBezTo>
                  <a:pt x="1518" y="1618"/>
                  <a:pt x="1501" y="1602"/>
                  <a:pt x="1480" y="1602"/>
                </a:cubicBezTo>
                <a:close/>
                <a:moveTo>
                  <a:pt x="1222" y="1190"/>
                </a:moveTo>
                <a:cubicBezTo>
                  <a:pt x="1135" y="1190"/>
                  <a:pt x="1135" y="1190"/>
                  <a:pt x="1135" y="1190"/>
                </a:cubicBezTo>
                <a:cubicBezTo>
                  <a:pt x="1124" y="1190"/>
                  <a:pt x="1116" y="1198"/>
                  <a:pt x="1116" y="1209"/>
                </a:cubicBezTo>
                <a:cubicBezTo>
                  <a:pt x="1116" y="1602"/>
                  <a:pt x="1116" y="1602"/>
                  <a:pt x="1116" y="1602"/>
                </a:cubicBezTo>
                <a:cubicBezTo>
                  <a:pt x="1031" y="1602"/>
                  <a:pt x="1031" y="1602"/>
                  <a:pt x="1031" y="1602"/>
                </a:cubicBezTo>
                <a:cubicBezTo>
                  <a:pt x="920" y="836"/>
                  <a:pt x="920" y="836"/>
                  <a:pt x="920" y="836"/>
                </a:cubicBezTo>
                <a:cubicBezTo>
                  <a:pt x="905" y="727"/>
                  <a:pt x="905" y="727"/>
                  <a:pt x="905" y="727"/>
                </a:cubicBezTo>
                <a:cubicBezTo>
                  <a:pt x="1222" y="859"/>
                  <a:pt x="1222" y="859"/>
                  <a:pt x="1222" y="859"/>
                </a:cubicBezTo>
                <a:cubicBezTo>
                  <a:pt x="1222" y="1190"/>
                  <a:pt x="1222" y="1190"/>
                  <a:pt x="1222" y="1190"/>
                </a:cubicBezTo>
                <a:close/>
                <a:moveTo>
                  <a:pt x="852" y="936"/>
                </a:moveTo>
                <a:cubicBezTo>
                  <a:pt x="720" y="838"/>
                  <a:pt x="720" y="838"/>
                  <a:pt x="720" y="838"/>
                </a:cubicBezTo>
                <a:cubicBezTo>
                  <a:pt x="825" y="749"/>
                  <a:pt x="825" y="749"/>
                  <a:pt x="825" y="749"/>
                </a:cubicBezTo>
                <a:lnTo>
                  <a:pt x="852" y="936"/>
                </a:lnTo>
                <a:close/>
                <a:moveTo>
                  <a:pt x="808" y="1006"/>
                </a:moveTo>
                <a:cubicBezTo>
                  <a:pt x="641" y="1112"/>
                  <a:pt x="641" y="1112"/>
                  <a:pt x="641" y="1112"/>
                </a:cubicBezTo>
                <a:cubicBezTo>
                  <a:pt x="671" y="904"/>
                  <a:pt x="671" y="904"/>
                  <a:pt x="671" y="904"/>
                </a:cubicBezTo>
                <a:lnTo>
                  <a:pt x="808" y="1006"/>
                </a:lnTo>
                <a:close/>
                <a:moveTo>
                  <a:pt x="870" y="1064"/>
                </a:moveTo>
                <a:cubicBezTo>
                  <a:pt x="910" y="1342"/>
                  <a:pt x="910" y="1342"/>
                  <a:pt x="910" y="1342"/>
                </a:cubicBezTo>
                <a:cubicBezTo>
                  <a:pt x="694" y="1176"/>
                  <a:pt x="694" y="1176"/>
                  <a:pt x="694" y="1176"/>
                </a:cubicBezTo>
                <a:lnTo>
                  <a:pt x="870" y="1064"/>
                </a:lnTo>
                <a:close/>
                <a:moveTo>
                  <a:pt x="709" y="1602"/>
                </a:moveTo>
                <a:cubicBezTo>
                  <a:pt x="925" y="1445"/>
                  <a:pt x="925" y="1445"/>
                  <a:pt x="925" y="1445"/>
                </a:cubicBezTo>
                <a:cubicBezTo>
                  <a:pt x="948" y="1602"/>
                  <a:pt x="948" y="1602"/>
                  <a:pt x="948" y="1602"/>
                </a:cubicBezTo>
                <a:lnTo>
                  <a:pt x="709" y="1602"/>
                </a:lnTo>
                <a:close/>
                <a:moveTo>
                  <a:pt x="783" y="677"/>
                </a:moveTo>
                <a:cubicBezTo>
                  <a:pt x="693" y="754"/>
                  <a:pt x="693" y="754"/>
                  <a:pt x="693" y="754"/>
                </a:cubicBezTo>
                <a:cubicBezTo>
                  <a:pt x="708" y="646"/>
                  <a:pt x="708" y="646"/>
                  <a:pt x="708" y="646"/>
                </a:cubicBezTo>
                <a:lnTo>
                  <a:pt x="783" y="677"/>
                </a:lnTo>
                <a:close/>
                <a:moveTo>
                  <a:pt x="624" y="1226"/>
                </a:moveTo>
                <a:cubicBezTo>
                  <a:pt x="849" y="1399"/>
                  <a:pt x="849" y="1399"/>
                  <a:pt x="849" y="1399"/>
                </a:cubicBezTo>
                <a:cubicBezTo>
                  <a:pt x="570" y="1601"/>
                  <a:pt x="570" y="1601"/>
                  <a:pt x="570" y="1601"/>
                </a:cubicBezTo>
                <a:lnTo>
                  <a:pt x="624" y="1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Group 5">
            <a:extLst>
              <a:ext uri="{FF2B5EF4-FFF2-40B4-BE49-F238E27FC236}">
                <a16:creationId xmlns:a16="http://schemas.microsoft.com/office/drawing/2014/main" id="{169CD1C9-61EA-0D2D-7CEB-EE68848FA9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06852" y="4646447"/>
            <a:ext cx="540000" cy="502711"/>
            <a:chOff x="1577" y="314"/>
            <a:chExt cx="782" cy="728"/>
          </a:xfrm>
          <a:solidFill>
            <a:schemeClr val="bg1"/>
          </a:solidFill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8BD9450-8BC1-C8E7-715F-4ACB25700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7" y="314"/>
              <a:ext cx="389" cy="649"/>
            </a:xfrm>
            <a:custGeom>
              <a:avLst/>
              <a:gdLst>
                <a:gd name="T0" fmla="*/ 22 w 163"/>
                <a:gd name="T1" fmla="*/ 234 h 272"/>
                <a:gd name="T2" fmla="*/ 37 w 163"/>
                <a:gd name="T3" fmla="*/ 219 h 272"/>
                <a:gd name="T4" fmla="*/ 81 w 163"/>
                <a:gd name="T5" fmla="*/ 107 h 272"/>
                <a:gd name="T6" fmla="*/ 125 w 163"/>
                <a:gd name="T7" fmla="*/ 219 h 272"/>
                <a:gd name="T8" fmla="*/ 141 w 163"/>
                <a:gd name="T9" fmla="*/ 234 h 272"/>
                <a:gd name="T10" fmla="*/ 163 w 163"/>
                <a:gd name="T11" fmla="*/ 272 h 272"/>
                <a:gd name="T12" fmla="*/ 153 w 163"/>
                <a:gd name="T13" fmla="*/ 229 h 272"/>
                <a:gd name="T14" fmla="*/ 155 w 163"/>
                <a:gd name="T15" fmla="*/ 209 h 272"/>
                <a:gd name="T16" fmla="*/ 129 w 163"/>
                <a:gd name="T17" fmla="*/ 138 h 272"/>
                <a:gd name="T18" fmla="*/ 143 w 163"/>
                <a:gd name="T19" fmla="*/ 138 h 272"/>
                <a:gd name="T20" fmla="*/ 143 w 163"/>
                <a:gd name="T21" fmla="*/ 149 h 272"/>
                <a:gd name="T22" fmla="*/ 150 w 163"/>
                <a:gd name="T23" fmla="*/ 149 h 272"/>
                <a:gd name="T24" fmla="*/ 150 w 163"/>
                <a:gd name="T25" fmla="*/ 120 h 272"/>
                <a:gd name="T26" fmla="*/ 143 w 163"/>
                <a:gd name="T27" fmla="*/ 120 h 272"/>
                <a:gd name="T28" fmla="*/ 143 w 163"/>
                <a:gd name="T29" fmla="*/ 131 h 272"/>
                <a:gd name="T30" fmla="*/ 126 w 163"/>
                <a:gd name="T31" fmla="*/ 131 h 272"/>
                <a:gd name="T32" fmla="*/ 109 w 163"/>
                <a:gd name="T33" fmla="*/ 85 h 272"/>
                <a:gd name="T34" fmla="*/ 112 w 163"/>
                <a:gd name="T35" fmla="*/ 72 h 272"/>
                <a:gd name="T36" fmla="*/ 84 w 163"/>
                <a:gd name="T37" fmla="*/ 39 h 272"/>
                <a:gd name="T38" fmla="*/ 84 w 163"/>
                <a:gd name="T39" fmla="*/ 0 h 272"/>
                <a:gd name="T40" fmla="*/ 75 w 163"/>
                <a:gd name="T41" fmla="*/ 0 h 272"/>
                <a:gd name="T42" fmla="*/ 75 w 163"/>
                <a:gd name="T43" fmla="*/ 39 h 272"/>
                <a:gd name="T44" fmla="*/ 46 w 163"/>
                <a:gd name="T45" fmla="*/ 72 h 272"/>
                <a:gd name="T46" fmla="*/ 52 w 163"/>
                <a:gd name="T47" fmla="*/ 90 h 272"/>
                <a:gd name="T48" fmla="*/ 37 w 163"/>
                <a:gd name="T49" fmla="*/ 131 h 272"/>
                <a:gd name="T50" fmla="*/ 19 w 163"/>
                <a:gd name="T51" fmla="*/ 131 h 272"/>
                <a:gd name="T52" fmla="*/ 19 w 163"/>
                <a:gd name="T53" fmla="*/ 120 h 272"/>
                <a:gd name="T54" fmla="*/ 12 w 163"/>
                <a:gd name="T55" fmla="*/ 120 h 272"/>
                <a:gd name="T56" fmla="*/ 12 w 163"/>
                <a:gd name="T57" fmla="*/ 149 h 272"/>
                <a:gd name="T58" fmla="*/ 19 w 163"/>
                <a:gd name="T59" fmla="*/ 149 h 272"/>
                <a:gd name="T60" fmla="*/ 19 w 163"/>
                <a:gd name="T61" fmla="*/ 138 h 272"/>
                <a:gd name="T62" fmla="*/ 34 w 163"/>
                <a:gd name="T63" fmla="*/ 138 h 272"/>
                <a:gd name="T64" fmla="*/ 8 w 163"/>
                <a:gd name="T65" fmla="*/ 209 h 272"/>
                <a:gd name="T66" fmla="*/ 10 w 163"/>
                <a:gd name="T67" fmla="*/ 229 h 272"/>
                <a:gd name="T68" fmla="*/ 0 w 163"/>
                <a:gd name="T69" fmla="*/ 272 h 272"/>
                <a:gd name="T70" fmla="*/ 22 w 163"/>
                <a:gd name="T71" fmla="*/ 234 h 272"/>
                <a:gd name="T72" fmla="*/ 80 w 163"/>
                <a:gd name="T73" fmla="*/ 49 h 272"/>
                <a:gd name="T74" fmla="*/ 103 w 163"/>
                <a:gd name="T75" fmla="*/ 72 h 272"/>
                <a:gd name="T76" fmla="*/ 80 w 163"/>
                <a:gd name="T77" fmla="*/ 95 h 272"/>
                <a:gd name="T78" fmla="*/ 57 w 163"/>
                <a:gd name="T79" fmla="*/ 72 h 272"/>
                <a:gd name="T80" fmla="*/ 80 w 163"/>
                <a:gd name="T81" fmla="*/ 4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272">
                  <a:moveTo>
                    <a:pt x="22" y="234"/>
                  </a:moveTo>
                  <a:cubicBezTo>
                    <a:pt x="37" y="219"/>
                    <a:pt x="37" y="219"/>
                    <a:pt x="37" y="219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41" y="234"/>
                    <a:pt x="141" y="234"/>
                    <a:pt x="141" y="234"/>
                  </a:cubicBezTo>
                  <a:cubicBezTo>
                    <a:pt x="163" y="272"/>
                    <a:pt x="163" y="272"/>
                    <a:pt x="163" y="272"/>
                  </a:cubicBezTo>
                  <a:cubicBezTo>
                    <a:pt x="153" y="229"/>
                    <a:pt x="153" y="229"/>
                    <a:pt x="153" y="229"/>
                  </a:cubicBezTo>
                  <a:cubicBezTo>
                    <a:pt x="155" y="209"/>
                    <a:pt x="155" y="209"/>
                    <a:pt x="155" y="209"/>
                  </a:cubicBezTo>
                  <a:cubicBezTo>
                    <a:pt x="129" y="138"/>
                    <a:pt x="129" y="138"/>
                    <a:pt x="129" y="138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50" y="149"/>
                    <a:pt x="150" y="149"/>
                    <a:pt x="150" y="149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11" y="81"/>
                    <a:pt x="112" y="77"/>
                    <a:pt x="112" y="72"/>
                  </a:cubicBezTo>
                  <a:cubicBezTo>
                    <a:pt x="112" y="55"/>
                    <a:pt x="100" y="42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59" y="42"/>
                    <a:pt x="46" y="55"/>
                    <a:pt x="46" y="72"/>
                  </a:cubicBezTo>
                  <a:cubicBezTo>
                    <a:pt x="46" y="79"/>
                    <a:pt x="48" y="85"/>
                    <a:pt x="52" y="90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8" y="209"/>
                    <a:pt x="8" y="209"/>
                    <a:pt x="8" y="209"/>
                  </a:cubicBezTo>
                  <a:cubicBezTo>
                    <a:pt x="10" y="229"/>
                    <a:pt x="10" y="229"/>
                    <a:pt x="10" y="229"/>
                  </a:cubicBezTo>
                  <a:cubicBezTo>
                    <a:pt x="0" y="272"/>
                    <a:pt x="0" y="272"/>
                    <a:pt x="0" y="272"/>
                  </a:cubicBezTo>
                  <a:lnTo>
                    <a:pt x="22" y="234"/>
                  </a:lnTo>
                  <a:close/>
                  <a:moveTo>
                    <a:pt x="80" y="49"/>
                  </a:moveTo>
                  <a:cubicBezTo>
                    <a:pt x="92" y="49"/>
                    <a:pt x="103" y="59"/>
                    <a:pt x="103" y="72"/>
                  </a:cubicBezTo>
                  <a:cubicBezTo>
                    <a:pt x="103" y="84"/>
                    <a:pt x="92" y="95"/>
                    <a:pt x="80" y="95"/>
                  </a:cubicBezTo>
                  <a:cubicBezTo>
                    <a:pt x="67" y="95"/>
                    <a:pt x="57" y="84"/>
                    <a:pt x="57" y="72"/>
                  </a:cubicBezTo>
                  <a:cubicBezTo>
                    <a:pt x="57" y="59"/>
                    <a:pt x="67" y="49"/>
                    <a:pt x="8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53EFD080-7B4C-B646-A745-EA9177B32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2" y="460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0C58ACB3-9356-31A2-C6AF-2B09B4320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9" y="965"/>
              <a:ext cx="345" cy="77"/>
            </a:xfrm>
            <a:custGeom>
              <a:avLst/>
              <a:gdLst>
                <a:gd name="T0" fmla="*/ 3 w 145"/>
                <a:gd name="T1" fmla="*/ 0 h 32"/>
                <a:gd name="T2" fmla="*/ 0 w 145"/>
                <a:gd name="T3" fmla="*/ 5 h 32"/>
                <a:gd name="T4" fmla="*/ 74 w 145"/>
                <a:gd name="T5" fmla="*/ 20 h 32"/>
                <a:gd name="T6" fmla="*/ 145 w 145"/>
                <a:gd name="T7" fmla="*/ 5 h 32"/>
                <a:gd name="T8" fmla="*/ 142 w 145"/>
                <a:gd name="T9" fmla="*/ 0 h 32"/>
                <a:gd name="T10" fmla="*/ 3 w 14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32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32" y="20"/>
                    <a:pt x="74" y="20"/>
                  </a:cubicBezTo>
                  <a:cubicBezTo>
                    <a:pt x="96" y="20"/>
                    <a:pt x="120" y="16"/>
                    <a:pt x="145" y="5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71" y="32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E8B2E45-5D8B-6398-1106-F619BC7BE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" y="751"/>
              <a:ext cx="341" cy="150"/>
            </a:xfrm>
            <a:custGeom>
              <a:avLst/>
              <a:gdLst>
                <a:gd name="T0" fmla="*/ 70 w 143"/>
                <a:gd name="T1" fmla="*/ 7 h 63"/>
                <a:gd name="T2" fmla="*/ 54 w 143"/>
                <a:gd name="T3" fmla="*/ 8 h 63"/>
                <a:gd name="T4" fmla="*/ 61 w 143"/>
                <a:gd name="T5" fmla="*/ 1 h 63"/>
                <a:gd name="T6" fmla="*/ 70 w 143"/>
                <a:gd name="T7" fmla="*/ 0 h 63"/>
                <a:gd name="T8" fmla="*/ 142 w 143"/>
                <a:gd name="T9" fmla="*/ 59 h 63"/>
                <a:gd name="T10" fmla="*/ 143 w 143"/>
                <a:gd name="T11" fmla="*/ 63 h 63"/>
                <a:gd name="T12" fmla="*/ 0 w 143"/>
                <a:gd name="T13" fmla="*/ 63 h 63"/>
                <a:gd name="T14" fmla="*/ 6 w 143"/>
                <a:gd name="T15" fmla="*/ 57 h 63"/>
                <a:gd name="T16" fmla="*/ 135 w 143"/>
                <a:gd name="T17" fmla="*/ 57 h 63"/>
                <a:gd name="T18" fmla="*/ 70 w 143"/>
                <a:gd name="T19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63">
                  <a:moveTo>
                    <a:pt x="70" y="7"/>
                  </a:moveTo>
                  <a:cubicBezTo>
                    <a:pt x="64" y="7"/>
                    <a:pt x="59" y="7"/>
                    <a:pt x="54" y="8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4" y="1"/>
                    <a:pt x="67" y="0"/>
                    <a:pt x="70" y="0"/>
                  </a:cubicBezTo>
                  <a:cubicBezTo>
                    <a:pt x="104" y="0"/>
                    <a:pt x="135" y="25"/>
                    <a:pt x="142" y="59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27" y="27"/>
                    <a:pt x="100" y="7"/>
                    <a:pt x="7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08C56030-314A-8482-9BCB-C5F99B782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3" y="684"/>
              <a:ext cx="486" cy="288"/>
            </a:xfrm>
            <a:custGeom>
              <a:avLst/>
              <a:gdLst>
                <a:gd name="T0" fmla="*/ 14 w 204"/>
                <a:gd name="T1" fmla="*/ 115 h 121"/>
                <a:gd name="T2" fmla="*/ 15 w 204"/>
                <a:gd name="T3" fmla="*/ 106 h 121"/>
                <a:gd name="T4" fmla="*/ 16 w 204"/>
                <a:gd name="T5" fmla="*/ 115 h 121"/>
                <a:gd name="T6" fmla="*/ 22 w 204"/>
                <a:gd name="T7" fmla="*/ 106 h 121"/>
                <a:gd name="T8" fmla="*/ 24 w 204"/>
                <a:gd name="T9" fmla="*/ 115 h 121"/>
                <a:gd name="T10" fmla="*/ 29 w 204"/>
                <a:gd name="T11" fmla="*/ 97 h 121"/>
                <a:gd name="T12" fmla="*/ 31 w 204"/>
                <a:gd name="T13" fmla="*/ 115 h 121"/>
                <a:gd name="T14" fmla="*/ 36 w 204"/>
                <a:gd name="T15" fmla="*/ 106 h 121"/>
                <a:gd name="T16" fmla="*/ 38 w 204"/>
                <a:gd name="T17" fmla="*/ 115 h 121"/>
                <a:gd name="T18" fmla="*/ 45 w 204"/>
                <a:gd name="T19" fmla="*/ 106 h 121"/>
                <a:gd name="T20" fmla="*/ 47 w 204"/>
                <a:gd name="T21" fmla="*/ 115 h 121"/>
                <a:gd name="T22" fmla="*/ 52 w 204"/>
                <a:gd name="T23" fmla="*/ 106 h 121"/>
                <a:gd name="T24" fmla="*/ 55 w 204"/>
                <a:gd name="T25" fmla="*/ 115 h 121"/>
                <a:gd name="T26" fmla="*/ 60 w 204"/>
                <a:gd name="T27" fmla="*/ 97 h 121"/>
                <a:gd name="T28" fmla="*/ 62 w 204"/>
                <a:gd name="T29" fmla="*/ 115 h 121"/>
                <a:gd name="T30" fmla="*/ 68 w 204"/>
                <a:gd name="T31" fmla="*/ 106 h 121"/>
                <a:gd name="T32" fmla="*/ 70 w 204"/>
                <a:gd name="T33" fmla="*/ 115 h 121"/>
                <a:gd name="T34" fmla="*/ 76 w 204"/>
                <a:gd name="T35" fmla="*/ 106 h 121"/>
                <a:gd name="T36" fmla="*/ 79 w 204"/>
                <a:gd name="T37" fmla="*/ 115 h 121"/>
                <a:gd name="T38" fmla="*/ 84 w 204"/>
                <a:gd name="T39" fmla="*/ 106 h 121"/>
                <a:gd name="T40" fmla="*/ 86 w 204"/>
                <a:gd name="T41" fmla="*/ 115 h 121"/>
                <a:gd name="T42" fmla="*/ 92 w 204"/>
                <a:gd name="T43" fmla="*/ 97 h 121"/>
                <a:gd name="T44" fmla="*/ 94 w 204"/>
                <a:gd name="T45" fmla="*/ 115 h 121"/>
                <a:gd name="T46" fmla="*/ 99 w 204"/>
                <a:gd name="T47" fmla="*/ 106 h 121"/>
                <a:gd name="T48" fmla="*/ 102 w 204"/>
                <a:gd name="T49" fmla="*/ 115 h 121"/>
                <a:gd name="T50" fmla="*/ 108 w 204"/>
                <a:gd name="T51" fmla="*/ 106 h 121"/>
                <a:gd name="T52" fmla="*/ 110 w 204"/>
                <a:gd name="T53" fmla="*/ 115 h 121"/>
                <a:gd name="T54" fmla="*/ 116 w 204"/>
                <a:gd name="T55" fmla="*/ 106 h 121"/>
                <a:gd name="T56" fmla="*/ 118 w 204"/>
                <a:gd name="T57" fmla="*/ 115 h 121"/>
                <a:gd name="T58" fmla="*/ 123 w 204"/>
                <a:gd name="T59" fmla="*/ 97 h 121"/>
                <a:gd name="T60" fmla="*/ 125 w 204"/>
                <a:gd name="T61" fmla="*/ 115 h 121"/>
                <a:gd name="T62" fmla="*/ 130 w 204"/>
                <a:gd name="T63" fmla="*/ 106 h 121"/>
                <a:gd name="T64" fmla="*/ 132 w 204"/>
                <a:gd name="T65" fmla="*/ 115 h 121"/>
                <a:gd name="T66" fmla="*/ 138 w 204"/>
                <a:gd name="T67" fmla="*/ 106 h 121"/>
                <a:gd name="T68" fmla="*/ 141 w 204"/>
                <a:gd name="T69" fmla="*/ 115 h 121"/>
                <a:gd name="T70" fmla="*/ 146 w 204"/>
                <a:gd name="T71" fmla="*/ 106 h 121"/>
                <a:gd name="T72" fmla="*/ 148 w 204"/>
                <a:gd name="T73" fmla="*/ 115 h 121"/>
                <a:gd name="T74" fmla="*/ 154 w 204"/>
                <a:gd name="T75" fmla="*/ 97 h 121"/>
                <a:gd name="T76" fmla="*/ 156 w 204"/>
                <a:gd name="T77" fmla="*/ 115 h 121"/>
                <a:gd name="T78" fmla="*/ 162 w 204"/>
                <a:gd name="T79" fmla="*/ 106 h 121"/>
                <a:gd name="T80" fmla="*/ 164 w 204"/>
                <a:gd name="T81" fmla="*/ 115 h 121"/>
                <a:gd name="T82" fmla="*/ 170 w 204"/>
                <a:gd name="T83" fmla="*/ 106 h 121"/>
                <a:gd name="T84" fmla="*/ 172 w 204"/>
                <a:gd name="T85" fmla="*/ 115 h 121"/>
                <a:gd name="T86" fmla="*/ 178 w 204"/>
                <a:gd name="T87" fmla="*/ 106 h 121"/>
                <a:gd name="T88" fmla="*/ 180 w 204"/>
                <a:gd name="T89" fmla="*/ 115 h 121"/>
                <a:gd name="T90" fmla="*/ 186 w 204"/>
                <a:gd name="T91" fmla="*/ 97 h 121"/>
                <a:gd name="T92" fmla="*/ 188 w 204"/>
                <a:gd name="T93" fmla="*/ 115 h 121"/>
                <a:gd name="T94" fmla="*/ 198 w 204"/>
                <a:gd name="T95" fmla="*/ 103 h 121"/>
                <a:gd name="T96" fmla="*/ 120 w 204"/>
                <a:gd name="T97" fmla="*/ 0 h 121"/>
                <a:gd name="T98" fmla="*/ 204 w 204"/>
                <a:gd name="T99" fmla="*/ 121 h 121"/>
                <a:gd name="T100" fmla="*/ 8 w 204"/>
                <a:gd name="T101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" h="121">
                  <a:moveTo>
                    <a:pt x="8" y="115"/>
                  </a:moveTo>
                  <a:cubicBezTo>
                    <a:pt x="14" y="115"/>
                    <a:pt x="14" y="115"/>
                    <a:pt x="14" y="115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9" y="115"/>
                    <a:pt x="99" y="115"/>
                    <a:pt x="99" y="115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41" y="106"/>
                    <a:pt x="141" y="106"/>
                    <a:pt x="141" y="106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54" y="115"/>
                    <a:pt x="154" y="115"/>
                    <a:pt x="154" y="115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0" y="106"/>
                    <a:pt x="170" y="106"/>
                    <a:pt x="170" y="106"/>
                  </a:cubicBezTo>
                  <a:cubicBezTo>
                    <a:pt x="172" y="106"/>
                    <a:pt x="172" y="106"/>
                    <a:pt x="172" y="106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8" y="115"/>
                    <a:pt x="178" y="115"/>
                    <a:pt x="178" y="115"/>
                  </a:cubicBezTo>
                  <a:cubicBezTo>
                    <a:pt x="178" y="106"/>
                    <a:pt x="178" y="106"/>
                    <a:pt x="178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198" y="54"/>
                    <a:pt x="162" y="13"/>
                    <a:pt x="115" y="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68" y="10"/>
                    <a:pt x="204" y="52"/>
                    <a:pt x="204" y="103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5"/>
                    <a:pt x="8" y="115"/>
                    <a:pt x="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3A212CA1-5E62-B131-9FE1-7B48EA3DB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9" y="415"/>
              <a:ext cx="189" cy="367"/>
            </a:xfrm>
            <a:custGeom>
              <a:avLst/>
              <a:gdLst>
                <a:gd name="T0" fmla="*/ 74 w 79"/>
                <a:gd name="T1" fmla="*/ 78 h 154"/>
                <a:gd name="T2" fmla="*/ 67 w 79"/>
                <a:gd name="T3" fmla="*/ 80 h 154"/>
                <a:gd name="T4" fmla="*/ 70 w 79"/>
                <a:gd name="T5" fmla="*/ 74 h 154"/>
                <a:gd name="T6" fmla="*/ 63 w 79"/>
                <a:gd name="T7" fmla="*/ 76 h 154"/>
                <a:gd name="T8" fmla="*/ 66 w 79"/>
                <a:gd name="T9" fmla="*/ 70 h 154"/>
                <a:gd name="T10" fmla="*/ 60 w 79"/>
                <a:gd name="T11" fmla="*/ 72 h 154"/>
                <a:gd name="T12" fmla="*/ 63 w 79"/>
                <a:gd name="T13" fmla="*/ 67 h 154"/>
                <a:gd name="T14" fmla="*/ 51 w 79"/>
                <a:gd name="T15" fmla="*/ 72 h 154"/>
                <a:gd name="T16" fmla="*/ 59 w 79"/>
                <a:gd name="T17" fmla="*/ 63 h 154"/>
                <a:gd name="T18" fmla="*/ 53 w 79"/>
                <a:gd name="T19" fmla="*/ 65 h 154"/>
                <a:gd name="T20" fmla="*/ 56 w 79"/>
                <a:gd name="T21" fmla="*/ 60 h 154"/>
                <a:gd name="T22" fmla="*/ 49 w 79"/>
                <a:gd name="T23" fmla="*/ 61 h 154"/>
                <a:gd name="T24" fmla="*/ 52 w 79"/>
                <a:gd name="T25" fmla="*/ 56 h 154"/>
                <a:gd name="T26" fmla="*/ 45 w 79"/>
                <a:gd name="T27" fmla="*/ 57 h 154"/>
                <a:gd name="T28" fmla="*/ 48 w 79"/>
                <a:gd name="T29" fmla="*/ 52 h 154"/>
                <a:gd name="T30" fmla="*/ 37 w 79"/>
                <a:gd name="T31" fmla="*/ 58 h 154"/>
                <a:gd name="T32" fmla="*/ 45 w 79"/>
                <a:gd name="T33" fmla="*/ 49 h 154"/>
                <a:gd name="T34" fmla="*/ 38 w 79"/>
                <a:gd name="T35" fmla="*/ 51 h 154"/>
                <a:gd name="T36" fmla="*/ 41 w 79"/>
                <a:gd name="T37" fmla="*/ 45 h 154"/>
                <a:gd name="T38" fmla="*/ 34 w 79"/>
                <a:gd name="T39" fmla="*/ 47 h 154"/>
                <a:gd name="T40" fmla="*/ 37 w 79"/>
                <a:gd name="T41" fmla="*/ 41 h 154"/>
                <a:gd name="T42" fmla="*/ 30 w 79"/>
                <a:gd name="T43" fmla="*/ 43 h 154"/>
                <a:gd name="T44" fmla="*/ 34 w 79"/>
                <a:gd name="T45" fmla="*/ 38 h 154"/>
                <a:gd name="T46" fmla="*/ 22 w 79"/>
                <a:gd name="T47" fmla="*/ 43 h 154"/>
                <a:gd name="T48" fmla="*/ 30 w 79"/>
                <a:gd name="T49" fmla="*/ 34 h 154"/>
                <a:gd name="T50" fmla="*/ 23 w 79"/>
                <a:gd name="T51" fmla="*/ 35 h 154"/>
                <a:gd name="T52" fmla="*/ 26 w 79"/>
                <a:gd name="T53" fmla="*/ 30 h 154"/>
                <a:gd name="T54" fmla="*/ 19 w 79"/>
                <a:gd name="T55" fmla="*/ 31 h 154"/>
                <a:gd name="T56" fmla="*/ 22 w 79"/>
                <a:gd name="T57" fmla="*/ 26 h 154"/>
                <a:gd name="T58" fmla="*/ 15 w 79"/>
                <a:gd name="T59" fmla="*/ 28 h 154"/>
                <a:gd name="T60" fmla="*/ 18 w 79"/>
                <a:gd name="T61" fmla="*/ 22 h 154"/>
                <a:gd name="T62" fmla="*/ 7 w 79"/>
                <a:gd name="T63" fmla="*/ 28 h 154"/>
                <a:gd name="T64" fmla="*/ 15 w 79"/>
                <a:gd name="T65" fmla="*/ 19 h 154"/>
                <a:gd name="T66" fmla="*/ 5 w 79"/>
                <a:gd name="T67" fmla="*/ 148 h 154"/>
                <a:gd name="T68" fmla="*/ 0 w 79"/>
                <a:gd name="T69" fmla="*/ 3 h 154"/>
                <a:gd name="T70" fmla="*/ 4 w 79"/>
                <a:gd name="T71" fmla="*/ 1 h 154"/>
                <a:gd name="T72" fmla="*/ 66 w 79"/>
                <a:gd name="T73" fmla="*/ 8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" h="154">
                  <a:moveTo>
                    <a:pt x="66" y="87"/>
                  </a:moveTo>
                  <a:cubicBezTo>
                    <a:pt x="74" y="78"/>
                    <a:pt x="74" y="78"/>
                    <a:pt x="74" y="78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67" y="80"/>
                    <a:pt x="67" y="80"/>
                    <a:pt x="67" y="80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66" y="87"/>
                    <a:pt x="66" y="87"/>
                    <a:pt x="6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0EBAA0DA-1394-8CD2-4625-E5B3D92B1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541"/>
              <a:ext cx="97" cy="188"/>
            </a:xfrm>
            <a:custGeom>
              <a:avLst/>
              <a:gdLst>
                <a:gd name="T0" fmla="*/ 0 w 41"/>
                <a:gd name="T1" fmla="*/ 79 h 79"/>
                <a:gd name="T2" fmla="*/ 0 w 41"/>
                <a:gd name="T3" fmla="*/ 3 h 79"/>
                <a:gd name="T4" fmla="*/ 2 w 41"/>
                <a:gd name="T5" fmla="*/ 0 h 79"/>
                <a:gd name="T6" fmla="*/ 5 w 41"/>
                <a:gd name="T7" fmla="*/ 1 h 79"/>
                <a:gd name="T8" fmla="*/ 41 w 41"/>
                <a:gd name="T9" fmla="*/ 38 h 79"/>
                <a:gd name="T10" fmla="*/ 37 w 41"/>
                <a:gd name="T11" fmla="*/ 41 h 79"/>
                <a:gd name="T12" fmla="*/ 5 w 41"/>
                <a:gd name="T13" fmla="*/ 10 h 79"/>
                <a:gd name="T14" fmla="*/ 5 w 41"/>
                <a:gd name="T15" fmla="*/ 73 h 79"/>
                <a:gd name="T16" fmla="*/ 0 w 41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79">
                  <a:moveTo>
                    <a:pt x="0" y="7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3"/>
                    <a:pt x="5" y="73"/>
                    <a:pt x="5" y="73"/>
                  </a:cubicBezTo>
                  <a:lnTo>
                    <a:pt x="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FAC8BA50-A812-F5DA-9EB3-EF6388029E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4" y="529"/>
              <a:ext cx="447" cy="446"/>
            </a:xfrm>
            <a:custGeom>
              <a:avLst/>
              <a:gdLst>
                <a:gd name="T0" fmla="*/ 2 w 188"/>
                <a:gd name="T1" fmla="*/ 151 h 187"/>
                <a:gd name="T2" fmla="*/ 36 w 188"/>
                <a:gd name="T3" fmla="*/ 185 h 187"/>
                <a:gd name="T4" fmla="*/ 43 w 188"/>
                <a:gd name="T5" fmla="*/ 185 h 187"/>
                <a:gd name="T6" fmla="*/ 186 w 188"/>
                <a:gd name="T7" fmla="*/ 43 h 187"/>
                <a:gd name="T8" fmla="*/ 186 w 188"/>
                <a:gd name="T9" fmla="*/ 36 h 187"/>
                <a:gd name="T10" fmla="*/ 152 w 188"/>
                <a:gd name="T11" fmla="*/ 2 h 187"/>
                <a:gd name="T12" fmla="*/ 145 w 188"/>
                <a:gd name="T13" fmla="*/ 2 h 187"/>
                <a:gd name="T14" fmla="*/ 2 w 188"/>
                <a:gd name="T15" fmla="*/ 144 h 187"/>
                <a:gd name="T16" fmla="*/ 2 w 188"/>
                <a:gd name="T17" fmla="*/ 151 h 187"/>
                <a:gd name="T18" fmla="*/ 6 w 188"/>
                <a:gd name="T19" fmla="*/ 148 h 187"/>
                <a:gd name="T20" fmla="*/ 148 w 188"/>
                <a:gd name="T21" fmla="*/ 5 h 187"/>
                <a:gd name="T22" fmla="*/ 182 w 188"/>
                <a:gd name="T23" fmla="*/ 39 h 187"/>
                <a:gd name="T24" fmla="*/ 173 w 188"/>
                <a:gd name="T25" fmla="*/ 48 h 187"/>
                <a:gd name="T26" fmla="*/ 148 w 188"/>
                <a:gd name="T27" fmla="*/ 23 h 187"/>
                <a:gd name="T28" fmla="*/ 145 w 188"/>
                <a:gd name="T29" fmla="*/ 26 h 187"/>
                <a:gd name="T30" fmla="*/ 170 w 188"/>
                <a:gd name="T31" fmla="*/ 51 h 187"/>
                <a:gd name="T32" fmla="*/ 162 w 188"/>
                <a:gd name="T33" fmla="*/ 59 h 187"/>
                <a:gd name="T34" fmla="*/ 149 w 188"/>
                <a:gd name="T35" fmla="*/ 47 h 187"/>
                <a:gd name="T36" fmla="*/ 146 w 188"/>
                <a:gd name="T37" fmla="*/ 50 h 187"/>
                <a:gd name="T38" fmla="*/ 159 w 188"/>
                <a:gd name="T39" fmla="*/ 62 h 187"/>
                <a:gd name="T40" fmla="*/ 151 w 188"/>
                <a:gd name="T41" fmla="*/ 70 h 187"/>
                <a:gd name="T42" fmla="*/ 138 w 188"/>
                <a:gd name="T43" fmla="*/ 58 h 187"/>
                <a:gd name="T44" fmla="*/ 135 w 188"/>
                <a:gd name="T45" fmla="*/ 61 h 187"/>
                <a:gd name="T46" fmla="*/ 148 w 188"/>
                <a:gd name="T47" fmla="*/ 73 h 187"/>
                <a:gd name="T48" fmla="*/ 139 w 188"/>
                <a:gd name="T49" fmla="*/ 82 h 187"/>
                <a:gd name="T50" fmla="*/ 127 w 188"/>
                <a:gd name="T51" fmla="*/ 69 h 187"/>
                <a:gd name="T52" fmla="*/ 124 w 188"/>
                <a:gd name="T53" fmla="*/ 72 h 187"/>
                <a:gd name="T54" fmla="*/ 136 w 188"/>
                <a:gd name="T55" fmla="*/ 85 h 187"/>
                <a:gd name="T56" fmla="*/ 128 w 188"/>
                <a:gd name="T57" fmla="*/ 93 h 187"/>
                <a:gd name="T58" fmla="*/ 103 w 188"/>
                <a:gd name="T59" fmla="*/ 68 h 187"/>
                <a:gd name="T60" fmla="*/ 100 w 188"/>
                <a:gd name="T61" fmla="*/ 71 h 187"/>
                <a:gd name="T62" fmla="*/ 125 w 188"/>
                <a:gd name="T63" fmla="*/ 96 h 187"/>
                <a:gd name="T64" fmla="*/ 117 w 188"/>
                <a:gd name="T65" fmla="*/ 104 h 187"/>
                <a:gd name="T66" fmla="*/ 104 w 188"/>
                <a:gd name="T67" fmla="*/ 92 h 187"/>
                <a:gd name="T68" fmla="*/ 101 w 188"/>
                <a:gd name="T69" fmla="*/ 95 h 187"/>
                <a:gd name="T70" fmla="*/ 114 w 188"/>
                <a:gd name="T71" fmla="*/ 107 h 187"/>
                <a:gd name="T72" fmla="*/ 106 w 188"/>
                <a:gd name="T73" fmla="*/ 115 h 187"/>
                <a:gd name="T74" fmla="*/ 93 w 188"/>
                <a:gd name="T75" fmla="*/ 103 h 187"/>
                <a:gd name="T76" fmla="*/ 90 w 188"/>
                <a:gd name="T77" fmla="*/ 105 h 187"/>
                <a:gd name="T78" fmla="*/ 103 w 188"/>
                <a:gd name="T79" fmla="*/ 118 h 187"/>
                <a:gd name="T80" fmla="*/ 94 w 188"/>
                <a:gd name="T81" fmla="*/ 127 h 187"/>
                <a:gd name="T82" fmla="*/ 82 w 188"/>
                <a:gd name="T83" fmla="*/ 114 h 187"/>
                <a:gd name="T84" fmla="*/ 79 w 188"/>
                <a:gd name="T85" fmla="*/ 117 h 187"/>
                <a:gd name="T86" fmla="*/ 91 w 188"/>
                <a:gd name="T87" fmla="*/ 130 h 187"/>
                <a:gd name="T88" fmla="*/ 84 w 188"/>
                <a:gd name="T89" fmla="*/ 137 h 187"/>
                <a:gd name="T90" fmla="*/ 59 w 188"/>
                <a:gd name="T91" fmla="*/ 111 h 187"/>
                <a:gd name="T92" fmla="*/ 56 w 188"/>
                <a:gd name="T93" fmla="*/ 114 h 187"/>
                <a:gd name="T94" fmla="*/ 81 w 188"/>
                <a:gd name="T95" fmla="*/ 140 h 187"/>
                <a:gd name="T96" fmla="*/ 74 w 188"/>
                <a:gd name="T97" fmla="*/ 147 h 187"/>
                <a:gd name="T98" fmla="*/ 61 w 188"/>
                <a:gd name="T99" fmla="*/ 135 h 187"/>
                <a:gd name="T100" fmla="*/ 58 w 188"/>
                <a:gd name="T101" fmla="*/ 138 h 187"/>
                <a:gd name="T102" fmla="*/ 71 w 188"/>
                <a:gd name="T103" fmla="*/ 150 h 187"/>
                <a:gd name="T104" fmla="*/ 63 w 188"/>
                <a:gd name="T105" fmla="*/ 158 h 187"/>
                <a:gd name="T106" fmla="*/ 50 w 188"/>
                <a:gd name="T107" fmla="*/ 146 h 187"/>
                <a:gd name="T108" fmla="*/ 47 w 188"/>
                <a:gd name="T109" fmla="*/ 149 h 187"/>
                <a:gd name="T110" fmla="*/ 60 w 188"/>
                <a:gd name="T111" fmla="*/ 161 h 187"/>
                <a:gd name="T112" fmla="*/ 51 w 188"/>
                <a:gd name="T113" fmla="*/ 170 h 187"/>
                <a:gd name="T114" fmla="*/ 38 w 188"/>
                <a:gd name="T115" fmla="*/ 158 h 187"/>
                <a:gd name="T116" fmla="*/ 35 w 188"/>
                <a:gd name="T117" fmla="*/ 161 h 187"/>
                <a:gd name="T118" fmla="*/ 48 w 188"/>
                <a:gd name="T119" fmla="*/ 173 h 187"/>
                <a:gd name="T120" fmla="*/ 40 w 188"/>
                <a:gd name="T121" fmla="*/ 182 h 187"/>
                <a:gd name="T122" fmla="*/ 6 w 188"/>
                <a:gd name="T123" fmla="*/ 14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" h="187">
                  <a:moveTo>
                    <a:pt x="2" y="151"/>
                  </a:moveTo>
                  <a:cubicBezTo>
                    <a:pt x="36" y="185"/>
                    <a:pt x="36" y="185"/>
                    <a:pt x="36" y="185"/>
                  </a:cubicBezTo>
                  <a:cubicBezTo>
                    <a:pt x="38" y="187"/>
                    <a:pt x="41" y="187"/>
                    <a:pt x="43" y="185"/>
                  </a:cubicBezTo>
                  <a:cubicBezTo>
                    <a:pt x="186" y="43"/>
                    <a:pt x="186" y="43"/>
                    <a:pt x="186" y="43"/>
                  </a:cubicBezTo>
                  <a:cubicBezTo>
                    <a:pt x="188" y="41"/>
                    <a:pt x="188" y="37"/>
                    <a:pt x="186" y="3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0" y="0"/>
                    <a:pt x="147" y="0"/>
                    <a:pt x="145" y="2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0" y="146"/>
                    <a:pt x="0" y="150"/>
                    <a:pt x="2" y="151"/>
                  </a:cubicBezTo>
                  <a:close/>
                  <a:moveTo>
                    <a:pt x="6" y="148"/>
                  </a:moveTo>
                  <a:cubicBezTo>
                    <a:pt x="148" y="5"/>
                    <a:pt x="148" y="5"/>
                    <a:pt x="148" y="5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71" y="150"/>
                    <a:pt x="71" y="150"/>
                    <a:pt x="71" y="150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51" y="170"/>
                    <a:pt x="51" y="170"/>
                    <a:pt x="51" y="170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40" y="182"/>
                    <a:pt x="40" y="182"/>
                    <a:pt x="40" y="182"/>
                  </a:cubicBezTo>
                  <a:lnTo>
                    <a:pt x="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Freeform 5" descr="D:\51PPT模板网\51pptmoban.com\图片.jpg">
            <a:extLst>
              <a:ext uri="{FF2B5EF4-FFF2-40B4-BE49-F238E27FC236}">
                <a16:creationId xmlns:a16="http://schemas.microsoft.com/office/drawing/2014/main" id="{D6437265-6BBD-4F5C-F5DE-2FE9522F5E2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367838" y="4746625"/>
            <a:ext cx="541337" cy="400050"/>
          </a:xfrm>
          <a:custGeom>
            <a:avLst/>
            <a:gdLst>
              <a:gd name="T0" fmla="*/ 2147483646 w 263"/>
              <a:gd name="T1" fmla="*/ 2147483646 h 194"/>
              <a:gd name="T2" fmla="*/ 2147483646 w 263"/>
              <a:gd name="T3" fmla="*/ 2147483646 h 194"/>
              <a:gd name="T4" fmla="*/ 2147483646 w 263"/>
              <a:gd name="T5" fmla="*/ 2147483646 h 194"/>
              <a:gd name="T6" fmla="*/ 2147483646 w 263"/>
              <a:gd name="T7" fmla="*/ 2147483646 h 194"/>
              <a:gd name="T8" fmla="*/ 2147483646 w 263"/>
              <a:gd name="T9" fmla="*/ 2147483646 h 194"/>
              <a:gd name="T10" fmla="*/ 2147483646 w 263"/>
              <a:gd name="T11" fmla="*/ 2147483646 h 194"/>
              <a:gd name="T12" fmla="*/ 2147483646 w 263"/>
              <a:gd name="T13" fmla="*/ 2147483646 h 194"/>
              <a:gd name="T14" fmla="*/ 2147483646 w 263"/>
              <a:gd name="T15" fmla="*/ 2147483646 h 194"/>
              <a:gd name="T16" fmla="*/ 2147483646 w 263"/>
              <a:gd name="T17" fmla="*/ 2147483646 h 194"/>
              <a:gd name="T18" fmla="*/ 2147483646 w 263"/>
              <a:gd name="T19" fmla="*/ 2147483646 h 194"/>
              <a:gd name="T20" fmla="*/ 2147483646 w 263"/>
              <a:gd name="T21" fmla="*/ 2147483646 h 194"/>
              <a:gd name="T22" fmla="*/ 2147483646 w 263"/>
              <a:gd name="T23" fmla="*/ 2147483646 h 194"/>
              <a:gd name="T24" fmla="*/ 2147483646 w 263"/>
              <a:gd name="T25" fmla="*/ 2147483646 h 194"/>
              <a:gd name="T26" fmla="*/ 2147483646 w 263"/>
              <a:gd name="T27" fmla="*/ 2147483646 h 194"/>
              <a:gd name="T28" fmla="*/ 2147483646 w 263"/>
              <a:gd name="T29" fmla="*/ 2147483646 h 194"/>
              <a:gd name="T30" fmla="*/ 2147483646 w 263"/>
              <a:gd name="T31" fmla="*/ 2147483646 h 194"/>
              <a:gd name="T32" fmla="*/ 2147483646 w 263"/>
              <a:gd name="T33" fmla="*/ 2147483646 h 194"/>
              <a:gd name="T34" fmla="*/ 2147483646 w 263"/>
              <a:gd name="T35" fmla="*/ 2147483646 h 194"/>
              <a:gd name="T36" fmla="*/ 2147483646 w 263"/>
              <a:gd name="T37" fmla="*/ 2147483646 h 194"/>
              <a:gd name="T38" fmla="*/ 2147483646 w 263"/>
              <a:gd name="T39" fmla="*/ 2147483646 h 194"/>
              <a:gd name="T40" fmla="*/ 2147483646 w 263"/>
              <a:gd name="T41" fmla="*/ 2147483646 h 194"/>
              <a:gd name="T42" fmla="*/ 2147483646 w 263"/>
              <a:gd name="T43" fmla="*/ 2147483646 h 194"/>
              <a:gd name="T44" fmla="*/ 2147483646 w 263"/>
              <a:gd name="T45" fmla="*/ 2147483646 h 194"/>
              <a:gd name="T46" fmla="*/ 2147483646 w 263"/>
              <a:gd name="T47" fmla="*/ 2147483646 h 194"/>
              <a:gd name="T48" fmla="*/ 2147483646 w 263"/>
              <a:gd name="T49" fmla="*/ 2147483646 h 194"/>
              <a:gd name="T50" fmla="*/ 2147483646 w 263"/>
              <a:gd name="T51" fmla="*/ 2147483646 h 194"/>
              <a:gd name="T52" fmla="*/ 2147483646 w 263"/>
              <a:gd name="T53" fmla="*/ 2147483646 h 194"/>
              <a:gd name="T54" fmla="*/ 2147483646 w 263"/>
              <a:gd name="T55" fmla="*/ 2147483646 h 194"/>
              <a:gd name="T56" fmla="*/ 2147483646 w 263"/>
              <a:gd name="T57" fmla="*/ 2147483646 h 194"/>
              <a:gd name="T58" fmla="*/ 2147483646 w 263"/>
              <a:gd name="T59" fmla="*/ 2147483646 h 194"/>
              <a:gd name="T60" fmla="*/ 2147483646 w 263"/>
              <a:gd name="T61" fmla="*/ 2147483646 h 194"/>
              <a:gd name="T62" fmla="*/ 2147483646 w 263"/>
              <a:gd name="T63" fmla="*/ 2147483646 h 194"/>
              <a:gd name="T64" fmla="*/ 2147483646 w 263"/>
              <a:gd name="T65" fmla="*/ 2147483646 h 194"/>
              <a:gd name="T66" fmla="*/ 2147483646 w 263"/>
              <a:gd name="T67" fmla="*/ 2147483646 h 194"/>
              <a:gd name="T68" fmla="*/ 2147483646 w 263"/>
              <a:gd name="T69" fmla="*/ 2147483646 h 194"/>
              <a:gd name="T70" fmla="*/ 2147483646 w 263"/>
              <a:gd name="T71" fmla="*/ 2147483646 h 194"/>
              <a:gd name="T72" fmla="*/ 2147483646 w 263"/>
              <a:gd name="T73" fmla="*/ 2147483646 h 194"/>
              <a:gd name="T74" fmla="*/ 2147483646 w 263"/>
              <a:gd name="T75" fmla="*/ 2147483646 h 194"/>
              <a:gd name="T76" fmla="*/ 2147483646 w 263"/>
              <a:gd name="T77" fmla="*/ 2147483646 h 194"/>
              <a:gd name="T78" fmla="*/ 2147483646 w 263"/>
              <a:gd name="T79" fmla="*/ 2147483646 h 194"/>
              <a:gd name="T80" fmla="*/ 2147483646 w 263"/>
              <a:gd name="T81" fmla="*/ 2147483646 h 194"/>
              <a:gd name="T82" fmla="*/ 2147483646 w 263"/>
              <a:gd name="T83" fmla="*/ 2147483646 h 194"/>
              <a:gd name="T84" fmla="*/ 2147483646 w 263"/>
              <a:gd name="T85" fmla="*/ 2147483646 h 194"/>
              <a:gd name="T86" fmla="*/ 2147483646 w 263"/>
              <a:gd name="T87" fmla="*/ 2147483646 h 19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3" h="194">
                <a:moveTo>
                  <a:pt x="238" y="59"/>
                </a:moveTo>
                <a:cubicBezTo>
                  <a:pt x="237" y="51"/>
                  <a:pt x="236" y="38"/>
                  <a:pt x="243" y="34"/>
                </a:cubicBezTo>
                <a:cubicBezTo>
                  <a:pt x="244" y="34"/>
                  <a:pt x="244" y="34"/>
                  <a:pt x="244" y="33"/>
                </a:cubicBezTo>
                <a:cubicBezTo>
                  <a:pt x="249" y="32"/>
                  <a:pt x="253" y="29"/>
                  <a:pt x="250" y="26"/>
                </a:cubicBezTo>
                <a:cubicBezTo>
                  <a:pt x="166" y="0"/>
                  <a:pt x="166" y="0"/>
                  <a:pt x="166" y="0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13" y="21"/>
                  <a:pt x="15" y="46"/>
                </a:cubicBezTo>
                <a:cubicBezTo>
                  <a:pt x="15" y="59"/>
                  <a:pt x="20" y="65"/>
                  <a:pt x="23" y="69"/>
                </a:cubicBezTo>
                <a:cubicBezTo>
                  <a:pt x="12" y="72"/>
                  <a:pt x="12" y="72"/>
                  <a:pt x="12" y="72"/>
                </a:cubicBezTo>
                <a:cubicBezTo>
                  <a:pt x="9" y="76"/>
                  <a:pt x="13" y="78"/>
                  <a:pt x="19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26" y="85"/>
                  <a:pt x="26" y="98"/>
                  <a:pt x="25" y="105"/>
                </a:cubicBezTo>
                <a:cubicBezTo>
                  <a:pt x="0" y="112"/>
                  <a:pt x="9" y="115"/>
                  <a:pt x="9" y="115"/>
                </a:cubicBezTo>
                <a:cubicBezTo>
                  <a:pt x="14" y="116"/>
                  <a:pt x="14" y="116"/>
                  <a:pt x="14" y="116"/>
                </a:cubicBezTo>
                <a:cubicBezTo>
                  <a:pt x="10" y="119"/>
                  <a:pt x="6" y="126"/>
                  <a:pt x="7" y="139"/>
                </a:cubicBezTo>
                <a:cubicBezTo>
                  <a:pt x="9" y="163"/>
                  <a:pt x="21" y="165"/>
                  <a:pt x="21" y="165"/>
                </a:cubicBezTo>
                <a:cubicBezTo>
                  <a:pt x="111" y="194"/>
                  <a:pt x="111" y="194"/>
                  <a:pt x="111" y="194"/>
                </a:cubicBezTo>
                <a:cubicBezTo>
                  <a:pt x="246" y="161"/>
                  <a:pt x="246" y="161"/>
                  <a:pt x="246" y="161"/>
                </a:cubicBezTo>
                <a:cubicBezTo>
                  <a:pt x="246" y="161"/>
                  <a:pt x="255" y="159"/>
                  <a:pt x="230" y="152"/>
                </a:cubicBezTo>
                <a:cubicBezTo>
                  <a:pt x="229" y="144"/>
                  <a:pt x="229" y="131"/>
                  <a:pt x="236" y="127"/>
                </a:cubicBezTo>
                <a:cubicBezTo>
                  <a:pt x="236" y="127"/>
                  <a:pt x="236" y="127"/>
                  <a:pt x="236" y="126"/>
                </a:cubicBezTo>
                <a:cubicBezTo>
                  <a:pt x="242" y="125"/>
                  <a:pt x="246" y="122"/>
                  <a:pt x="243" y="119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41" y="114"/>
                  <a:pt x="247" y="108"/>
                  <a:pt x="248" y="92"/>
                </a:cubicBezTo>
                <a:cubicBezTo>
                  <a:pt x="248" y="81"/>
                  <a:pt x="245" y="75"/>
                  <a:pt x="242" y="71"/>
                </a:cubicBezTo>
                <a:cubicBezTo>
                  <a:pt x="254" y="68"/>
                  <a:pt x="254" y="68"/>
                  <a:pt x="254" y="68"/>
                </a:cubicBezTo>
                <a:cubicBezTo>
                  <a:pt x="254" y="68"/>
                  <a:pt x="263" y="66"/>
                  <a:pt x="238" y="59"/>
                </a:cubicBezTo>
                <a:close/>
                <a:moveTo>
                  <a:pt x="124" y="58"/>
                </a:moveTo>
                <a:cubicBezTo>
                  <a:pt x="147" y="54"/>
                  <a:pt x="147" y="54"/>
                  <a:pt x="147" y="54"/>
                </a:cubicBezTo>
                <a:cubicBezTo>
                  <a:pt x="224" y="38"/>
                  <a:pt x="224" y="38"/>
                  <a:pt x="224" y="38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2" y="42"/>
                  <a:pt x="232" y="51"/>
                  <a:pt x="233" y="57"/>
                </a:cubicBezTo>
                <a:cubicBezTo>
                  <a:pt x="233" y="59"/>
                  <a:pt x="233" y="60"/>
                  <a:pt x="233" y="61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123" y="88"/>
                  <a:pt x="123" y="88"/>
                  <a:pt x="123" y="88"/>
                </a:cubicBezTo>
                <a:lnTo>
                  <a:pt x="124" y="58"/>
                </a:lnTo>
                <a:close/>
                <a:moveTo>
                  <a:pt x="27" y="82"/>
                </a:moveTo>
                <a:cubicBezTo>
                  <a:pt x="38" y="84"/>
                  <a:pt x="38" y="84"/>
                  <a:pt x="38" y="84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34"/>
                  <a:pt x="139" y="134"/>
                  <a:pt x="139" y="134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06"/>
                  <a:pt x="30" y="105"/>
                  <a:pt x="30" y="104"/>
                </a:cubicBezTo>
                <a:cubicBezTo>
                  <a:pt x="30" y="98"/>
                  <a:pt x="30" y="89"/>
                  <a:pt x="27" y="82"/>
                </a:cubicBezTo>
                <a:close/>
                <a:moveTo>
                  <a:pt x="22" y="45"/>
                </a:moveTo>
                <a:cubicBezTo>
                  <a:pt x="22" y="38"/>
                  <a:pt x="23" y="33"/>
                  <a:pt x="26" y="31"/>
                </a:cubicBezTo>
                <a:cubicBezTo>
                  <a:pt x="27" y="30"/>
                  <a:pt x="29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90" y="49"/>
                  <a:pt x="90" y="49"/>
                  <a:pt x="90" y="49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36" y="65"/>
                  <a:pt x="36" y="65"/>
                  <a:pt x="36" y="65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64"/>
                  <a:pt x="31" y="64"/>
                  <a:pt x="31" y="63"/>
                </a:cubicBezTo>
                <a:cubicBezTo>
                  <a:pt x="31" y="63"/>
                  <a:pt x="23" y="63"/>
                  <a:pt x="22" y="45"/>
                </a:cubicBezTo>
                <a:close/>
                <a:moveTo>
                  <a:pt x="111" y="181"/>
                </a:move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6"/>
                </a:cubicBezTo>
                <a:cubicBezTo>
                  <a:pt x="23" y="156"/>
                  <a:pt x="15" y="156"/>
                  <a:pt x="15" y="138"/>
                </a:cubicBezTo>
                <a:cubicBezTo>
                  <a:pt x="15" y="131"/>
                  <a:pt x="16" y="126"/>
                  <a:pt x="18" y="124"/>
                </a:cubicBezTo>
                <a:cubicBezTo>
                  <a:pt x="20" y="123"/>
                  <a:pt x="21" y="122"/>
                  <a:pt x="23" y="122"/>
                </a:cubicBezTo>
                <a:cubicBezTo>
                  <a:pt x="23" y="122"/>
                  <a:pt x="24" y="122"/>
                  <a:pt x="24" y="122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12" y="151"/>
                  <a:pt x="112" y="151"/>
                  <a:pt x="112" y="151"/>
                </a:cubicBezTo>
                <a:lnTo>
                  <a:pt x="111" y="181"/>
                </a:lnTo>
                <a:close/>
                <a:moveTo>
                  <a:pt x="225" y="150"/>
                </a:moveTo>
                <a:cubicBezTo>
                  <a:pt x="225" y="152"/>
                  <a:pt x="225" y="153"/>
                  <a:pt x="225" y="154"/>
                </a:cubicBezTo>
                <a:cubicBezTo>
                  <a:pt x="116" y="181"/>
                  <a:pt x="116" y="181"/>
                  <a:pt x="116" y="181"/>
                </a:cubicBezTo>
                <a:cubicBezTo>
                  <a:pt x="117" y="151"/>
                  <a:pt x="117" y="151"/>
                  <a:pt x="117" y="151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4" y="147"/>
                  <a:pt x="144" y="147"/>
                  <a:pt x="144" y="147"/>
                </a:cubicBezTo>
                <a:cubicBezTo>
                  <a:pt x="157" y="143"/>
                  <a:pt x="157" y="143"/>
                  <a:pt x="157" y="143"/>
                </a:cubicBezTo>
                <a:cubicBezTo>
                  <a:pt x="216" y="131"/>
                  <a:pt x="216" y="131"/>
                  <a:pt x="216" y="131"/>
                </a:cubicBezTo>
                <a:cubicBezTo>
                  <a:pt x="228" y="129"/>
                  <a:pt x="228" y="129"/>
                  <a:pt x="228" y="129"/>
                </a:cubicBezTo>
                <a:cubicBezTo>
                  <a:pt x="224" y="135"/>
                  <a:pt x="224" y="144"/>
                  <a:pt x="225" y="150"/>
                </a:cubicBezTo>
                <a:close/>
                <a:moveTo>
                  <a:pt x="231" y="110"/>
                </a:moveTo>
                <a:cubicBezTo>
                  <a:pt x="231" y="110"/>
                  <a:pt x="231" y="110"/>
                  <a:pt x="230" y="110"/>
                </a:cubicBezTo>
                <a:cubicBezTo>
                  <a:pt x="222" y="112"/>
                  <a:pt x="222" y="112"/>
                  <a:pt x="222" y="112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231" y="76"/>
                  <a:pt x="231" y="76"/>
                  <a:pt x="231" y="76"/>
                </a:cubicBezTo>
                <a:cubicBezTo>
                  <a:pt x="231" y="76"/>
                  <a:pt x="234" y="75"/>
                  <a:pt x="237" y="78"/>
                </a:cubicBezTo>
                <a:cubicBezTo>
                  <a:pt x="239" y="80"/>
                  <a:pt x="240" y="85"/>
                  <a:pt x="240" y="91"/>
                </a:cubicBezTo>
                <a:cubicBezTo>
                  <a:pt x="239" y="109"/>
                  <a:pt x="231" y="110"/>
                  <a:pt x="231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DACA8AB-D23D-4C9F-80EC-ECC61C0082C4}"/>
              </a:ext>
            </a:extLst>
          </p:cNvPr>
          <p:cNvGrpSpPr/>
          <p:nvPr/>
        </p:nvGrpSpPr>
        <p:grpSpPr>
          <a:xfrm>
            <a:off x="1795215" y="2134372"/>
            <a:ext cx="1514969" cy="1294628"/>
            <a:chOff x="643898" y="1906534"/>
            <a:chExt cx="1514969" cy="129462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4F4E5D3-3446-A038-46AA-B46AB9F06086}"/>
                </a:ext>
              </a:extLst>
            </p:cNvPr>
            <p:cNvSpPr txBox="1"/>
            <p:nvPr/>
          </p:nvSpPr>
          <p:spPr>
            <a:xfrm>
              <a:off x="643898" y="2207044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899E9D9-DD6D-E867-9009-D1EEB147ED1A}"/>
                </a:ext>
              </a:extLst>
            </p:cNvPr>
            <p:cNvSpPr txBox="1"/>
            <p:nvPr/>
          </p:nvSpPr>
          <p:spPr>
            <a:xfrm>
              <a:off x="643899" y="1906534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62CB666-EDBD-CAF4-A134-A633072098AF}"/>
              </a:ext>
            </a:extLst>
          </p:cNvPr>
          <p:cNvGrpSpPr/>
          <p:nvPr/>
        </p:nvGrpSpPr>
        <p:grpSpPr>
          <a:xfrm>
            <a:off x="4157415" y="2134372"/>
            <a:ext cx="1514969" cy="1294628"/>
            <a:chOff x="643898" y="1906534"/>
            <a:chExt cx="1514969" cy="129462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709143E-4C17-70DE-96ED-3570AF9299E0}"/>
                </a:ext>
              </a:extLst>
            </p:cNvPr>
            <p:cNvSpPr txBox="1"/>
            <p:nvPr/>
          </p:nvSpPr>
          <p:spPr>
            <a:xfrm>
              <a:off x="643898" y="2207044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031477-C000-7346-72FC-142A61002CFE}"/>
                </a:ext>
              </a:extLst>
            </p:cNvPr>
            <p:cNvSpPr txBox="1"/>
            <p:nvPr/>
          </p:nvSpPr>
          <p:spPr>
            <a:xfrm>
              <a:off x="643899" y="1906534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E96193B-D253-28B5-8EFB-6E0719A513DC}"/>
              </a:ext>
            </a:extLst>
          </p:cNvPr>
          <p:cNvGrpSpPr/>
          <p:nvPr/>
        </p:nvGrpSpPr>
        <p:grpSpPr>
          <a:xfrm>
            <a:off x="6519615" y="2134372"/>
            <a:ext cx="1514969" cy="1294628"/>
            <a:chOff x="643898" y="1906534"/>
            <a:chExt cx="1514969" cy="129462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B877E36-130E-ED0E-A76B-BC8A99EB55D6}"/>
                </a:ext>
              </a:extLst>
            </p:cNvPr>
            <p:cNvSpPr txBox="1"/>
            <p:nvPr/>
          </p:nvSpPr>
          <p:spPr>
            <a:xfrm>
              <a:off x="643898" y="2207044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ADDDC5-06B5-811A-8750-2DFD795DAC17}"/>
                </a:ext>
              </a:extLst>
            </p:cNvPr>
            <p:cNvSpPr txBox="1"/>
            <p:nvPr/>
          </p:nvSpPr>
          <p:spPr>
            <a:xfrm>
              <a:off x="643899" y="1906534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864C4FC-7516-C650-AB4D-97AB30AB4057}"/>
              </a:ext>
            </a:extLst>
          </p:cNvPr>
          <p:cNvGrpSpPr/>
          <p:nvPr/>
        </p:nvGrpSpPr>
        <p:grpSpPr>
          <a:xfrm>
            <a:off x="8881815" y="2134372"/>
            <a:ext cx="1514969" cy="1294628"/>
            <a:chOff x="643898" y="1906534"/>
            <a:chExt cx="1514969" cy="129462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12802DA-3A48-660E-5C83-3E1A74D4B40D}"/>
                </a:ext>
              </a:extLst>
            </p:cNvPr>
            <p:cNvSpPr txBox="1"/>
            <p:nvPr/>
          </p:nvSpPr>
          <p:spPr>
            <a:xfrm>
              <a:off x="643898" y="2207044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D13E7F5-4E0B-CDF0-FFB3-78E740F6E5AB}"/>
                </a:ext>
              </a:extLst>
            </p:cNvPr>
            <p:cNvSpPr txBox="1"/>
            <p:nvPr/>
          </p:nvSpPr>
          <p:spPr>
            <a:xfrm>
              <a:off x="643899" y="1906534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9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44797DEE-6B31-76B5-37F7-2582F7ECEE36}"/>
              </a:ext>
            </a:extLst>
          </p:cNvPr>
          <p:cNvSpPr/>
          <p:nvPr/>
        </p:nvSpPr>
        <p:spPr>
          <a:xfrm>
            <a:off x="180614" y="183073"/>
            <a:ext cx="11830772" cy="6491854"/>
          </a:xfrm>
          <a:prstGeom prst="roundRect">
            <a:avLst>
              <a:gd name="adj" fmla="val 0"/>
            </a:avLst>
          </a:prstGeom>
          <a:noFill/>
          <a:ln w="101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D9EDC89C-F27F-CBB0-0624-F4C1E832E600}"/>
              </a:ext>
            </a:extLst>
          </p:cNvPr>
          <p:cNvGrpSpPr/>
          <p:nvPr/>
        </p:nvGrpSpPr>
        <p:grpSpPr>
          <a:xfrm>
            <a:off x="374794" y="378984"/>
            <a:ext cx="11468863" cy="6100032"/>
            <a:chOff x="389308" y="378984"/>
            <a:chExt cx="11318325" cy="6100032"/>
          </a:xfrm>
          <a:solidFill>
            <a:schemeClr val="bg1"/>
          </a:solidFill>
        </p:grpSpPr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91D8830A-CF3F-39D2-8802-0B4D0C5DCBF8}"/>
                </a:ext>
              </a:extLst>
            </p:cNvPr>
            <p:cNvGrpSpPr/>
            <p:nvPr/>
          </p:nvGrpSpPr>
          <p:grpSpPr>
            <a:xfrm>
              <a:off x="389308" y="391036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BCE77FC-E966-382B-1703-EFC14DC63A6F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B46430CB-0082-CEB5-2077-7C427E2A6B7F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2037FDA8-A4B7-0DE5-6645-C60F1B8285DC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94F85794-E322-73D3-86D2-D9AEB6DC956D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93682CE-FEF0-9B6D-FAE1-218DF6A2C83E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CAAEB902-22CC-E137-53D2-A418F1C08141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B890926-D41D-E1D7-289F-8A899B9E155A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42B7683-6D48-A7EF-7121-45843474523A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44B2C72D-30E7-F58B-0784-A80CE58A33CC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4A19F606-E8F4-DDF8-F8CF-737ADA910C7F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CA8EEF72-9F7E-E559-FC25-FFFD06552B86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3278AC7-CF06-17F1-B4A7-789C8D99A02A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1C66CDF5-51A2-5FDD-66F0-F4B9CBC2EB4F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DA55F886-4EF6-E4F7-E6C5-01414F29E547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1989B93-B8DA-2E5C-069B-0B851A85C217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35B6B376-9149-4251-98E7-0BF7B15486B1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7" name="组合 436">
              <a:extLst>
                <a:ext uri="{FF2B5EF4-FFF2-40B4-BE49-F238E27FC236}">
                  <a16:creationId xmlns:a16="http://schemas.microsoft.com/office/drawing/2014/main" id="{9EB46CA9-44BC-C86D-30AB-9C4F4EE593D5}"/>
                </a:ext>
              </a:extLst>
            </p:cNvPr>
            <p:cNvGrpSpPr/>
            <p:nvPr/>
          </p:nvGrpSpPr>
          <p:grpSpPr>
            <a:xfrm>
              <a:off x="824033" y="391036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394" name="组合 393">
                <a:extLst>
                  <a:ext uri="{FF2B5EF4-FFF2-40B4-BE49-F238E27FC236}">
                    <a16:creationId xmlns:a16="http://schemas.microsoft.com/office/drawing/2014/main" id="{4B6EC748-EFE8-6875-469D-43B1FA2074C4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E0F5156-2558-8F5D-360C-F61452C6CC4A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4EB1542C-A926-7FD5-9193-88F68B30F4BF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E66E39FB-5783-39F4-A49A-0FC8A37084EC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8400F0D2-DA64-C04C-CB30-D0DCC5579ECD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E5831804-76DA-5B79-11FA-29F788A3C3D2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ED3CB75-3DCC-69C0-5B0C-F91691C6BCF1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11F1467-2AE0-2724-1471-FE44C14D77A4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A552A627-1660-510F-7C71-54720EBDFA5D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07A7BF45-13FD-511F-ACA6-242A5BAF14F1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DAD14A60-718E-A2C7-C44D-D9D7C472FB3A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B266252-79B4-706B-622E-0860B1C3B6B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5" name="组合 394">
                <a:extLst>
                  <a:ext uri="{FF2B5EF4-FFF2-40B4-BE49-F238E27FC236}">
                    <a16:creationId xmlns:a16="http://schemas.microsoft.com/office/drawing/2014/main" id="{F1397EBD-BFF2-18C0-582A-A77269C68180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80EF8575-C40E-4EB3-98A6-5D11C9D581D3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14D4B068-2272-F5F0-FB1C-493983231EE1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40FAF70-FD7F-16A3-80C7-E7AA002ED1D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570528CF-531A-5A8E-DDD3-0E886247DA8C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D4E126F9-3D93-1AB9-833F-E4322435CADE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8C6358B2-3315-0CEC-BECF-C0696ECEFAEF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96934F64-4264-661C-FEBA-89DB791F9957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DAC529E9-0E95-9E0B-8098-A28584358EA3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88F2A09A-AE3F-40D2-58B2-8D9AE910A7C7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10A88657-E928-55DF-99DC-141113DF2D99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5A59C21A-3F2C-B84B-0DEA-F362F8EBF7F6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75AD13F-CE19-F305-C5A1-15665B67026E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D12FDF32-5644-787A-85AD-EA2E2C1F57F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77B1F8D9-4745-1B5F-FCC2-9C5C7053E47A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A4BD3F5E-6894-3E66-1B01-BCCBF5530BD9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74BFEF21-2737-08CB-D4E7-BDAC8A2170B2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3C0E971E-8A85-DDDF-89C6-2C3434DBB975}"/>
                </a:ext>
              </a:extLst>
            </p:cNvPr>
            <p:cNvGrpSpPr/>
            <p:nvPr/>
          </p:nvGrpSpPr>
          <p:grpSpPr>
            <a:xfrm flipH="1">
              <a:off x="11272899" y="378984"/>
              <a:ext cx="434734" cy="6087980"/>
              <a:chOff x="389308" y="391036"/>
              <a:chExt cx="434734" cy="6087980"/>
            </a:xfrm>
            <a:grpFill/>
          </p:grpSpPr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4C83290-9914-0B1A-A522-448402A01529}"/>
                  </a:ext>
                </a:extLst>
              </p:cNvPr>
              <p:cNvSpPr/>
              <p:nvPr/>
            </p:nvSpPr>
            <p:spPr>
              <a:xfrm>
                <a:off x="389308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3019 w 426224"/>
                  <a:gd name="connsiteY1" fmla="*/ 76810 h 132016"/>
                  <a:gd name="connsiteX2" fmla="*/ 314782 w 426224"/>
                  <a:gd name="connsiteY2" fmla="*/ 59665 h 132016"/>
                  <a:gd name="connsiteX3" fmla="*/ 245174 w 426224"/>
                  <a:gd name="connsiteY3" fmla="*/ 105956 h 132016"/>
                  <a:gd name="connsiteX4" fmla="*/ 179680 w 426224"/>
                  <a:gd name="connsiteY4" fmla="*/ 129273 h 132016"/>
                  <a:gd name="connsiteX5" fmla="*/ 120358 w 426224"/>
                  <a:gd name="connsiteY5" fmla="*/ 120358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705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7190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5595" y="107328"/>
                      <a:pt x="401193" y="88468"/>
                      <a:pt x="383019" y="76810"/>
                    </a:cubicBezTo>
                    <a:cubicBezTo>
                      <a:pt x="364160" y="64808"/>
                      <a:pt x="337414" y="53835"/>
                      <a:pt x="314782" y="59665"/>
                    </a:cubicBezTo>
                    <a:cubicBezTo>
                      <a:pt x="291808" y="65151"/>
                      <a:pt x="266776" y="92926"/>
                      <a:pt x="245174" y="105956"/>
                    </a:cubicBezTo>
                    <a:cubicBezTo>
                      <a:pt x="221513" y="117615"/>
                      <a:pt x="200939" y="125844"/>
                      <a:pt x="179680" y="129273"/>
                    </a:cubicBezTo>
                    <a:cubicBezTo>
                      <a:pt x="158077" y="131674"/>
                      <a:pt x="139560" y="128245"/>
                      <a:pt x="120358" y="120358"/>
                    </a:cubicBezTo>
                    <a:lnTo>
                      <a:pt x="0" y="0"/>
                    </a:lnTo>
                    <a:cubicBezTo>
                      <a:pt x="33261" y="27089"/>
                      <a:pt x="61379" y="44577"/>
                      <a:pt x="88468" y="53835"/>
                    </a:cubicBezTo>
                    <a:cubicBezTo>
                      <a:pt x="114529" y="61722"/>
                      <a:pt x="129273" y="60350"/>
                      <a:pt x="156705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4272" y="3772"/>
                      <a:pt x="360045" y="12002"/>
                      <a:pt x="377190" y="26060"/>
                    </a:cubicBezTo>
                    <a:cubicBezTo>
                      <a:pt x="393992" y="39091"/>
                      <a:pt x="410794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58958123-A032-1050-79AC-CB0AB46F5369}"/>
                  </a:ext>
                </a:extLst>
              </p:cNvPr>
              <p:cNvSpPr/>
              <p:nvPr/>
            </p:nvSpPr>
            <p:spPr>
              <a:xfrm>
                <a:off x="389308" y="391036"/>
                <a:ext cx="134642" cy="435084"/>
              </a:xfrm>
              <a:custGeom>
                <a:avLst/>
                <a:gdLst>
                  <a:gd name="connsiteX0" fmla="*/ 132007 w 132006"/>
                  <a:gd name="connsiteY0" fmla="*/ 426558 h 426567"/>
                  <a:gd name="connsiteX1" fmla="*/ 76800 w 132006"/>
                  <a:gd name="connsiteY1" fmla="*/ 383010 h 426567"/>
                  <a:gd name="connsiteX2" fmla="*/ 59655 w 132006"/>
                  <a:gd name="connsiteY2" fmla="*/ 314773 h 426567"/>
                  <a:gd name="connsiteX3" fmla="*/ 105947 w 132006"/>
                  <a:gd name="connsiteY3" fmla="*/ 245164 h 426567"/>
                  <a:gd name="connsiteX4" fmla="*/ 129264 w 132006"/>
                  <a:gd name="connsiteY4" fmla="*/ 180013 h 426567"/>
                  <a:gd name="connsiteX5" fmla="*/ 120348 w 132006"/>
                  <a:gd name="connsiteY5" fmla="*/ 120348 h 426567"/>
                  <a:gd name="connsiteX6" fmla="*/ 0 w 132006"/>
                  <a:gd name="connsiteY6" fmla="*/ 0 h 426567"/>
                  <a:gd name="connsiteX7" fmla="*/ 53835 w 132006"/>
                  <a:gd name="connsiteY7" fmla="*/ 88468 h 426567"/>
                  <a:gd name="connsiteX8" fmla="*/ 53835 w 132006"/>
                  <a:gd name="connsiteY8" fmla="*/ 156705 h 426567"/>
                  <a:gd name="connsiteX9" fmla="*/ 14402 w 132006"/>
                  <a:gd name="connsiteY9" fmla="*/ 247917 h 426567"/>
                  <a:gd name="connsiteX10" fmla="*/ 1372 w 132006"/>
                  <a:gd name="connsiteY10" fmla="*/ 323355 h 426567"/>
                  <a:gd name="connsiteX11" fmla="*/ 26060 w 132006"/>
                  <a:gd name="connsiteY11" fmla="*/ 377190 h 426567"/>
                  <a:gd name="connsiteX12" fmla="*/ 79896 w 132006"/>
                  <a:gd name="connsiteY12" fmla="*/ 426568 h 426567"/>
                  <a:gd name="connsiteX13" fmla="*/ 132007 w 132006"/>
                  <a:gd name="connsiteY13" fmla="*/ 426558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426558"/>
                    </a:moveTo>
                    <a:cubicBezTo>
                      <a:pt x="107318" y="416614"/>
                      <a:pt x="88459" y="400841"/>
                      <a:pt x="76800" y="383010"/>
                    </a:cubicBezTo>
                    <a:cubicBezTo>
                      <a:pt x="64799" y="364150"/>
                      <a:pt x="53826" y="337404"/>
                      <a:pt x="59655" y="314773"/>
                    </a:cubicBezTo>
                    <a:cubicBezTo>
                      <a:pt x="65141" y="291798"/>
                      <a:pt x="92916" y="266767"/>
                      <a:pt x="105947" y="245164"/>
                    </a:cubicBezTo>
                    <a:cubicBezTo>
                      <a:pt x="117605" y="222190"/>
                      <a:pt x="125835" y="200930"/>
                      <a:pt x="129264" y="180013"/>
                    </a:cubicBezTo>
                    <a:cubicBezTo>
                      <a:pt x="131664" y="158753"/>
                      <a:pt x="128235" y="138865"/>
                      <a:pt x="120348" y="120348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4272"/>
                      <a:pt x="12002" y="360045"/>
                      <a:pt x="26060" y="377190"/>
                    </a:cubicBezTo>
                    <a:cubicBezTo>
                      <a:pt x="39091" y="395021"/>
                      <a:pt x="56579" y="409766"/>
                      <a:pt x="79896" y="426568"/>
                    </a:cubicBezTo>
                    <a:lnTo>
                      <a:pt x="132007" y="426558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9647B44D-4E42-A4F0-6BB4-6DBF3B8F54E3}"/>
                  </a:ext>
                </a:extLst>
              </p:cNvPr>
              <p:cNvSpPr/>
              <p:nvPr/>
            </p:nvSpPr>
            <p:spPr>
              <a:xfrm>
                <a:off x="389308" y="826110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503 h 426224"/>
                  <a:gd name="connsiteX3" fmla="*/ 113147 w 132006"/>
                  <a:gd name="connsiteY3" fmla="*/ 233172 h 426224"/>
                  <a:gd name="connsiteX4" fmla="*/ 124806 w 132006"/>
                  <a:gd name="connsiteY4" fmla="*/ 308610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523"/>
                      <a:pt x="50397" y="104927"/>
                      <a:pt x="56569" y="137503"/>
                    </a:cubicBezTo>
                    <a:cubicBezTo>
                      <a:pt x="62741" y="169736"/>
                      <a:pt x="100117" y="202997"/>
                      <a:pt x="113147" y="233172"/>
                    </a:cubicBezTo>
                    <a:cubicBezTo>
                      <a:pt x="124463" y="261633"/>
                      <a:pt x="137150" y="275692"/>
                      <a:pt x="124806" y="308610"/>
                    </a:cubicBezTo>
                    <a:cubicBezTo>
                      <a:pt x="111090" y="340843"/>
                      <a:pt x="81601" y="379590"/>
                      <a:pt x="34966" y="426225"/>
                    </a:cubicBezTo>
                    <a:lnTo>
                      <a:pt x="0" y="426225"/>
                    </a:lnTo>
                    <a:cubicBezTo>
                      <a:pt x="27089" y="392278"/>
                      <a:pt x="44577" y="364503"/>
                      <a:pt x="53835" y="337757"/>
                    </a:cubicBezTo>
                    <a:cubicBezTo>
                      <a:pt x="61722" y="310667"/>
                      <a:pt x="60350" y="296266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5C1ADA4-0676-2BDA-94D7-7D7C6ABEA5A5}"/>
                  </a:ext>
                </a:extLst>
              </p:cNvPr>
              <p:cNvSpPr/>
              <p:nvPr/>
            </p:nvSpPr>
            <p:spPr>
              <a:xfrm>
                <a:off x="389308" y="1260855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6 h 426224"/>
                  <a:gd name="connsiteX2" fmla="*/ 56569 w 132006"/>
                  <a:gd name="connsiteY2" fmla="*/ 288379 h 426224"/>
                  <a:gd name="connsiteX3" fmla="*/ 113147 w 132006"/>
                  <a:gd name="connsiteY3" fmla="*/ 192710 h 426224"/>
                  <a:gd name="connsiteX4" fmla="*/ 124806 w 132006"/>
                  <a:gd name="connsiteY4" fmla="*/ 11727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6"/>
                    </a:cubicBezTo>
                    <a:cubicBezTo>
                      <a:pt x="63770" y="359359"/>
                      <a:pt x="50397" y="319583"/>
                      <a:pt x="56569" y="288379"/>
                    </a:cubicBezTo>
                    <a:cubicBezTo>
                      <a:pt x="62741" y="255118"/>
                      <a:pt x="100117" y="221856"/>
                      <a:pt x="113147" y="192710"/>
                    </a:cubicBezTo>
                    <a:cubicBezTo>
                      <a:pt x="124463" y="163220"/>
                      <a:pt x="137150" y="149504"/>
                      <a:pt x="124806" y="117272"/>
                    </a:cubicBezTo>
                    <a:cubicBezTo>
                      <a:pt x="111090" y="84011"/>
                      <a:pt x="81601" y="46634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52"/>
                      <a:pt x="23660" y="21877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2EBCA21-B499-3EB7-DD3D-BDF9F4A7DA8F}"/>
                  </a:ext>
                </a:extLst>
              </p:cNvPr>
              <p:cNvSpPr/>
              <p:nvPr/>
            </p:nvSpPr>
            <p:spPr>
              <a:xfrm>
                <a:off x="389308" y="2130314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3029 h 426224"/>
                  <a:gd name="connsiteX2" fmla="*/ 56569 w 132006"/>
                  <a:gd name="connsiteY2" fmla="*/ 288731 h 426224"/>
                  <a:gd name="connsiteX3" fmla="*/ 113147 w 132006"/>
                  <a:gd name="connsiteY3" fmla="*/ 193062 h 426224"/>
                  <a:gd name="connsiteX4" fmla="*/ 124806 w 132006"/>
                  <a:gd name="connsiteY4" fmla="*/ 117624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468 h 426224"/>
                  <a:gd name="connsiteX8" fmla="*/ 53835 w 132006"/>
                  <a:gd name="connsiteY8" fmla="*/ 156705 h 426224"/>
                  <a:gd name="connsiteX9" fmla="*/ 14402 w 132006"/>
                  <a:gd name="connsiteY9" fmla="*/ 247917 h 426224"/>
                  <a:gd name="connsiteX10" fmla="*/ 1372 w 132006"/>
                  <a:gd name="connsiteY10" fmla="*/ 323355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367"/>
                      <a:pt x="88802" y="406337"/>
                      <a:pt x="76800" y="383029"/>
                    </a:cubicBezTo>
                    <a:cubicBezTo>
                      <a:pt x="63770" y="359712"/>
                      <a:pt x="50397" y="319935"/>
                      <a:pt x="56569" y="288731"/>
                    </a:cubicBezTo>
                    <a:cubicBezTo>
                      <a:pt x="62741" y="255470"/>
                      <a:pt x="100117" y="222209"/>
                      <a:pt x="113147" y="193062"/>
                    </a:cubicBezTo>
                    <a:cubicBezTo>
                      <a:pt x="124463" y="163573"/>
                      <a:pt x="137150" y="149857"/>
                      <a:pt x="124806" y="117624"/>
                    </a:cubicBezTo>
                    <a:cubicBezTo>
                      <a:pt x="111090" y="85049"/>
                      <a:pt x="81601" y="46301"/>
                      <a:pt x="34966" y="0"/>
                    </a:cubicBezTo>
                    <a:lnTo>
                      <a:pt x="0" y="0"/>
                    </a:lnTo>
                    <a:cubicBezTo>
                      <a:pt x="27089" y="33261"/>
                      <a:pt x="44577" y="61379"/>
                      <a:pt x="53835" y="88468"/>
                    </a:cubicBezTo>
                    <a:cubicBezTo>
                      <a:pt x="61722" y="114529"/>
                      <a:pt x="60350" y="129273"/>
                      <a:pt x="53835" y="156705"/>
                    </a:cubicBezTo>
                    <a:cubicBezTo>
                      <a:pt x="45606" y="183461"/>
                      <a:pt x="23660" y="218780"/>
                      <a:pt x="14402" y="247917"/>
                    </a:cubicBezTo>
                    <a:cubicBezTo>
                      <a:pt x="5144" y="275349"/>
                      <a:pt x="-1029" y="301752"/>
                      <a:pt x="1372" y="323355"/>
                    </a:cubicBezTo>
                    <a:cubicBezTo>
                      <a:pt x="3772" y="343586"/>
                      <a:pt x="12002" y="359702"/>
                      <a:pt x="26060" y="376847"/>
                    </a:cubicBezTo>
                    <a:cubicBezTo>
                      <a:pt x="39091" y="393649"/>
                      <a:pt x="56579" y="410108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4C0171D2-4C40-EB59-A798-2D27FF82CEBD}"/>
                  </a:ext>
                </a:extLst>
              </p:cNvPr>
              <p:cNvSpPr/>
              <p:nvPr/>
            </p:nvSpPr>
            <p:spPr>
              <a:xfrm>
                <a:off x="389308" y="1695589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6569 w 132006"/>
                  <a:gd name="connsiteY2" fmla="*/ 137846 h 426224"/>
                  <a:gd name="connsiteX3" fmla="*/ 113147 w 132006"/>
                  <a:gd name="connsiteY3" fmla="*/ 233515 h 426224"/>
                  <a:gd name="connsiteX4" fmla="*/ 124806 w 132006"/>
                  <a:gd name="connsiteY4" fmla="*/ 308953 h 426224"/>
                  <a:gd name="connsiteX5" fmla="*/ 34966 w 132006"/>
                  <a:gd name="connsiteY5" fmla="*/ 426225 h 426224"/>
                  <a:gd name="connsiteX6" fmla="*/ 0 w 132006"/>
                  <a:gd name="connsiteY6" fmla="*/ 426225 h 426224"/>
                  <a:gd name="connsiteX7" fmla="*/ 53835 w 132006"/>
                  <a:gd name="connsiteY7" fmla="*/ 337757 h 426224"/>
                  <a:gd name="connsiteX8" fmla="*/ 53835 w 132006"/>
                  <a:gd name="connsiteY8" fmla="*/ 269862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78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13"/>
                      <a:pt x="56569" y="137846"/>
                    </a:cubicBezTo>
                    <a:cubicBezTo>
                      <a:pt x="62741" y="170078"/>
                      <a:pt x="100117" y="203340"/>
                      <a:pt x="113147" y="233515"/>
                    </a:cubicBezTo>
                    <a:cubicBezTo>
                      <a:pt x="124463" y="261976"/>
                      <a:pt x="137150" y="276035"/>
                      <a:pt x="124806" y="308953"/>
                    </a:cubicBezTo>
                    <a:cubicBezTo>
                      <a:pt x="111090" y="341528"/>
                      <a:pt x="81601" y="379248"/>
                      <a:pt x="34966" y="426225"/>
                    </a:cubicBezTo>
                    <a:lnTo>
                      <a:pt x="0" y="426225"/>
                    </a:lnTo>
                    <a:cubicBezTo>
                      <a:pt x="27089" y="392964"/>
                      <a:pt x="44577" y="363484"/>
                      <a:pt x="53835" y="337757"/>
                    </a:cubicBezTo>
                    <a:cubicBezTo>
                      <a:pt x="61722" y="311696"/>
                      <a:pt x="60350" y="295237"/>
                      <a:pt x="53835" y="269862"/>
                    </a:cubicBezTo>
                    <a:cubicBezTo>
                      <a:pt x="45606" y="242773"/>
                      <a:pt x="23660" y="206083"/>
                      <a:pt x="14402" y="178308"/>
                    </a:cubicBezTo>
                    <a:cubicBezTo>
                      <a:pt x="5144" y="149847"/>
                      <a:pt x="-1029" y="123787"/>
                      <a:pt x="1372" y="102870"/>
                    </a:cubicBezTo>
                    <a:cubicBezTo>
                      <a:pt x="3772" y="81610"/>
                      <a:pt x="12002" y="65494"/>
                      <a:pt x="26060" y="49378"/>
                    </a:cubicBezTo>
                    <a:cubicBezTo>
                      <a:pt x="39091" y="32233"/>
                      <a:pt x="56579" y="1577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E7FE955-DB16-A88B-40C8-74382AE82059}"/>
                  </a:ext>
                </a:extLst>
              </p:cNvPr>
              <p:cNvSpPr/>
              <p:nvPr/>
            </p:nvSpPr>
            <p:spPr>
              <a:xfrm>
                <a:off x="389308" y="2565048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C293E3D-C24F-E397-9EB9-DD4CCFCD5D6C}"/>
                  </a:ext>
                </a:extLst>
              </p:cNvPr>
              <p:cNvSpPr/>
              <p:nvPr/>
            </p:nvSpPr>
            <p:spPr>
              <a:xfrm>
                <a:off x="389308" y="3000133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18DC9C4C-D2BA-1302-8AE4-3DC592DD84F4}"/>
                  </a:ext>
                </a:extLst>
              </p:cNvPr>
              <p:cNvSpPr/>
              <p:nvPr/>
            </p:nvSpPr>
            <p:spPr>
              <a:xfrm>
                <a:off x="389308" y="6044281"/>
                <a:ext cx="134642" cy="434734"/>
              </a:xfrm>
              <a:custGeom>
                <a:avLst/>
                <a:gdLst>
                  <a:gd name="connsiteX0" fmla="*/ 132007 w 132006"/>
                  <a:gd name="connsiteY0" fmla="*/ 0 h 426224"/>
                  <a:gd name="connsiteX1" fmla="*/ 76800 w 132006"/>
                  <a:gd name="connsiteY1" fmla="*/ 43548 h 426224"/>
                  <a:gd name="connsiteX2" fmla="*/ 59655 w 132006"/>
                  <a:gd name="connsiteY2" fmla="*/ 111443 h 426224"/>
                  <a:gd name="connsiteX3" fmla="*/ 105947 w 132006"/>
                  <a:gd name="connsiteY3" fmla="*/ 181051 h 426224"/>
                  <a:gd name="connsiteX4" fmla="*/ 129264 w 132006"/>
                  <a:gd name="connsiteY4" fmla="*/ 246545 h 426224"/>
                  <a:gd name="connsiteX5" fmla="*/ 120348 w 132006"/>
                  <a:gd name="connsiteY5" fmla="*/ 305876 h 426224"/>
                  <a:gd name="connsiteX6" fmla="*/ 0 w 132006"/>
                  <a:gd name="connsiteY6" fmla="*/ 426225 h 426224"/>
                  <a:gd name="connsiteX7" fmla="*/ 53835 w 132006"/>
                  <a:gd name="connsiteY7" fmla="*/ 337756 h 426224"/>
                  <a:gd name="connsiteX8" fmla="*/ 53835 w 132006"/>
                  <a:gd name="connsiteY8" fmla="*/ 269519 h 426224"/>
                  <a:gd name="connsiteX9" fmla="*/ 14402 w 132006"/>
                  <a:gd name="connsiteY9" fmla="*/ 178308 h 426224"/>
                  <a:gd name="connsiteX10" fmla="*/ 1372 w 132006"/>
                  <a:gd name="connsiteY10" fmla="*/ 102870 h 426224"/>
                  <a:gd name="connsiteX11" fmla="*/ 26060 w 132006"/>
                  <a:gd name="connsiteY11" fmla="*/ 49387 h 426224"/>
                  <a:gd name="connsiteX12" fmla="*/ 79896 w 132006"/>
                  <a:gd name="connsiteY12" fmla="*/ 0 h 426224"/>
                  <a:gd name="connsiteX13" fmla="*/ 132007 w 132006"/>
                  <a:gd name="connsiteY13" fmla="*/ 0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0"/>
                    </a:moveTo>
                    <a:cubicBezTo>
                      <a:pt x="107318" y="10630"/>
                      <a:pt x="88459" y="24689"/>
                      <a:pt x="76800" y="43548"/>
                    </a:cubicBezTo>
                    <a:cubicBezTo>
                      <a:pt x="64799" y="61722"/>
                      <a:pt x="53826" y="87439"/>
                      <a:pt x="59655" y="111443"/>
                    </a:cubicBezTo>
                    <a:cubicBezTo>
                      <a:pt x="65141" y="133388"/>
                      <a:pt x="92916" y="158763"/>
                      <a:pt x="105947" y="181051"/>
                    </a:cubicBezTo>
                    <a:cubicBezTo>
                      <a:pt x="117605" y="203349"/>
                      <a:pt x="125835" y="225638"/>
                      <a:pt x="129264" y="246545"/>
                    </a:cubicBezTo>
                    <a:cubicBezTo>
                      <a:pt x="131664" y="267805"/>
                      <a:pt x="128235" y="286331"/>
                      <a:pt x="120348" y="305876"/>
                    </a:cubicBezTo>
                    <a:lnTo>
                      <a:pt x="0" y="426225"/>
                    </a:lnTo>
                    <a:cubicBezTo>
                      <a:pt x="27089" y="392287"/>
                      <a:pt x="44577" y="364512"/>
                      <a:pt x="53835" y="337756"/>
                    </a:cubicBezTo>
                    <a:cubicBezTo>
                      <a:pt x="61722" y="310667"/>
                      <a:pt x="60350" y="296275"/>
                      <a:pt x="53835" y="269519"/>
                    </a:cubicBezTo>
                    <a:cubicBezTo>
                      <a:pt x="45606" y="242087"/>
                      <a:pt x="23660" y="206426"/>
                      <a:pt x="14402" y="178308"/>
                    </a:cubicBezTo>
                    <a:cubicBezTo>
                      <a:pt x="5144" y="149857"/>
                      <a:pt x="-1029" y="123787"/>
                      <a:pt x="1372" y="102870"/>
                    </a:cubicBezTo>
                    <a:cubicBezTo>
                      <a:pt x="3772" y="81620"/>
                      <a:pt x="12002" y="65494"/>
                      <a:pt x="26060" y="49387"/>
                    </a:cubicBezTo>
                    <a:cubicBezTo>
                      <a:pt x="39091" y="32233"/>
                      <a:pt x="56579" y="15783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19E4E644-2749-61B7-67DD-649F1703C873}"/>
                  </a:ext>
                </a:extLst>
              </p:cNvPr>
              <p:cNvSpPr/>
              <p:nvPr/>
            </p:nvSpPr>
            <p:spPr>
              <a:xfrm>
                <a:off x="389308" y="6344365"/>
                <a:ext cx="434734" cy="134651"/>
              </a:xfrm>
              <a:custGeom>
                <a:avLst/>
                <a:gdLst>
                  <a:gd name="connsiteX0" fmla="*/ 426225 w 426224"/>
                  <a:gd name="connsiteY0" fmla="*/ 0 h 132016"/>
                  <a:gd name="connsiteX1" fmla="*/ 383019 w 426224"/>
                  <a:gd name="connsiteY1" fmla="*/ 55216 h 132016"/>
                  <a:gd name="connsiteX2" fmla="*/ 314782 w 426224"/>
                  <a:gd name="connsiteY2" fmla="*/ 72704 h 132016"/>
                  <a:gd name="connsiteX3" fmla="*/ 245174 w 426224"/>
                  <a:gd name="connsiteY3" fmla="*/ 26070 h 132016"/>
                  <a:gd name="connsiteX4" fmla="*/ 179680 w 426224"/>
                  <a:gd name="connsiteY4" fmla="*/ 3096 h 132016"/>
                  <a:gd name="connsiteX5" fmla="*/ 120358 w 426224"/>
                  <a:gd name="connsiteY5" fmla="*/ 11668 h 132016"/>
                  <a:gd name="connsiteX6" fmla="*/ 0 w 426224"/>
                  <a:gd name="connsiteY6" fmla="*/ 132016 h 132016"/>
                  <a:gd name="connsiteX7" fmla="*/ 88468 w 426224"/>
                  <a:gd name="connsiteY7" fmla="*/ 78524 h 132016"/>
                  <a:gd name="connsiteX8" fmla="*/ 156705 w 426224"/>
                  <a:gd name="connsiteY8" fmla="*/ 78524 h 132016"/>
                  <a:gd name="connsiteX9" fmla="*/ 247917 w 426224"/>
                  <a:gd name="connsiteY9" fmla="*/ 117615 h 132016"/>
                  <a:gd name="connsiteX10" fmla="*/ 323355 w 426224"/>
                  <a:gd name="connsiteY10" fmla="*/ 130645 h 132016"/>
                  <a:gd name="connsiteX11" fmla="*/ 377190 w 426224"/>
                  <a:gd name="connsiteY11" fmla="*/ 105946 h 132016"/>
                  <a:gd name="connsiteX12" fmla="*/ 426225 w 426224"/>
                  <a:gd name="connsiteY12" fmla="*/ 52464 h 132016"/>
                  <a:gd name="connsiteX13" fmla="*/ 426225 w 426224"/>
                  <a:gd name="connsiteY13" fmla="*/ 0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0"/>
                    </a:moveTo>
                    <a:cubicBezTo>
                      <a:pt x="415595" y="25041"/>
                      <a:pt x="401193" y="42186"/>
                      <a:pt x="383019" y="55216"/>
                    </a:cubicBezTo>
                    <a:cubicBezTo>
                      <a:pt x="364160" y="67561"/>
                      <a:pt x="337414" y="76467"/>
                      <a:pt x="314782" y="72704"/>
                    </a:cubicBezTo>
                    <a:cubicBezTo>
                      <a:pt x="291808" y="66875"/>
                      <a:pt x="266776" y="37729"/>
                      <a:pt x="245174" y="26070"/>
                    </a:cubicBezTo>
                    <a:cubicBezTo>
                      <a:pt x="221513" y="13040"/>
                      <a:pt x="200939" y="5839"/>
                      <a:pt x="179680" y="3096"/>
                    </a:cubicBezTo>
                    <a:cubicBezTo>
                      <a:pt x="158077" y="695"/>
                      <a:pt x="139560" y="3096"/>
                      <a:pt x="120358" y="11668"/>
                    </a:cubicBezTo>
                    <a:lnTo>
                      <a:pt x="0" y="132016"/>
                    </a:lnTo>
                    <a:cubicBezTo>
                      <a:pt x="33261" y="105270"/>
                      <a:pt x="61379" y="87439"/>
                      <a:pt x="88468" y="78524"/>
                    </a:cubicBezTo>
                    <a:cubicBezTo>
                      <a:pt x="114529" y="69609"/>
                      <a:pt x="129273" y="70980"/>
                      <a:pt x="156705" y="78524"/>
                    </a:cubicBezTo>
                    <a:cubicBezTo>
                      <a:pt x="183452" y="85049"/>
                      <a:pt x="218770" y="107328"/>
                      <a:pt x="247917" y="117615"/>
                    </a:cubicBezTo>
                    <a:cubicBezTo>
                      <a:pt x="275349" y="125844"/>
                      <a:pt x="301752" y="132359"/>
                      <a:pt x="323355" y="130645"/>
                    </a:cubicBezTo>
                    <a:cubicBezTo>
                      <a:pt x="344272" y="127216"/>
                      <a:pt x="360045" y="118977"/>
                      <a:pt x="377190" y="105946"/>
                    </a:cubicBezTo>
                    <a:cubicBezTo>
                      <a:pt x="393992" y="92583"/>
                      <a:pt x="410794" y="74752"/>
                      <a:pt x="426225" y="52464"/>
                    </a:cubicBezTo>
                    <a:lnTo>
                      <a:pt x="426225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B9EAF8A6-65EA-F93F-7E30-3D2B21A63249}"/>
                  </a:ext>
                </a:extLst>
              </p:cNvPr>
              <p:cNvSpPr/>
              <p:nvPr/>
            </p:nvSpPr>
            <p:spPr>
              <a:xfrm>
                <a:off x="389308" y="3434856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E283743-3916-05CC-9D17-20FC16817278}"/>
                  </a:ext>
                </a:extLst>
              </p:cNvPr>
              <p:cNvSpPr/>
              <p:nvPr/>
            </p:nvSpPr>
            <p:spPr>
              <a:xfrm>
                <a:off x="389308" y="3869941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4E9FBE69-4E6B-07FC-D367-3306F72C0766}"/>
                  </a:ext>
                </a:extLst>
              </p:cNvPr>
              <p:cNvSpPr/>
              <p:nvPr/>
            </p:nvSpPr>
            <p:spPr>
              <a:xfrm>
                <a:off x="389308" y="4304665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C8516435-E6E2-E057-CB83-D604049C75F1}"/>
                  </a:ext>
                </a:extLst>
              </p:cNvPr>
              <p:cNvSpPr/>
              <p:nvPr/>
            </p:nvSpPr>
            <p:spPr>
              <a:xfrm>
                <a:off x="389308" y="4739750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EFF48286-0D04-6A84-0AC7-75BC1536B894}"/>
                  </a:ext>
                </a:extLst>
              </p:cNvPr>
              <p:cNvSpPr/>
              <p:nvPr/>
            </p:nvSpPr>
            <p:spPr>
              <a:xfrm>
                <a:off x="389308" y="5174473"/>
                <a:ext cx="134642" cy="435084"/>
              </a:xfrm>
              <a:custGeom>
                <a:avLst/>
                <a:gdLst>
                  <a:gd name="connsiteX0" fmla="*/ 132007 w 132006"/>
                  <a:gd name="connsiteY0" fmla="*/ 0 h 426567"/>
                  <a:gd name="connsiteX1" fmla="*/ 76800 w 132006"/>
                  <a:gd name="connsiteY1" fmla="*/ 43548 h 426567"/>
                  <a:gd name="connsiteX2" fmla="*/ 56569 w 132006"/>
                  <a:gd name="connsiteY2" fmla="*/ 137846 h 426567"/>
                  <a:gd name="connsiteX3" fmla="*/ 113147 w 132006"/>
                  <a:gd name="connsiteY3" fmla="*/ 233515 h 426567"/>
                  <a:gd name="connsiteX4" fmla="*/ 124806 w 132006"/>
                  <a:gd name="connsiteY4" fmla="*/ 308953 h 426567"/>
                  <a:gd name="connsiteX5" fmla="*/ 34966 w 132006"/>
                  <a:gd name="connsiteY5" fmla="*/ 426567 h 426567"/>
                  <a:gd name="connsiteX6" fmla="*/ 0 w 132006"/>
                  <a:gd name="connsiteY6" fmla="*/ 426567 h 426567"/>
                  <a:gd name="connsiteX7" fmla="*/ 53835 w 132006"/>
                  <a:gd name="connsiteY7" fmla="*/ 338099 h 426567"/>
                  <a:gd name="connsiteX8" fmla="*/ 53835 w 132006"/>
                  <a:gd name="connsiteY8" fmla="*/ 269862 h 426567"/>
                  <a:gd name="connsiteX9" fmla="*/ 14402 w 132006"/>
                  <a:gd name="connsiteY9" fmla="*/ 178317 h 426567"/>
                  <a:gd name="connsiteX10" fmla="*/ 1372 w 132006"/>
                  <a:gd name="connsiteY10" fmla="*/ 103213 h 426567"/>
                  <a:gd name="connsiteX11" fmla="*/ 26060 w 132006"/>
                  <a:gd name="connsiteY11" fmla="*/ 49387 h 426567"/>
                  <a:gd name="connsiteX12" fmla="*/ 79896 w 132006"/>
                  <a:gd name="connsiteY12" fmla="*/ 0 h 426567"/>
                  <a:gd name="connsiteX13" fmla="*/ 132007 w 132006"/>
                  <a:gd name="connsiteY13" fmla="*/ 0 h 42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567">
                    <a:moveTo>
                      <a:pt x="132007" y="0"/>
                    </a:moveTo>
                    <a:cubicBezTo>
                      <a:pt x="107661" y="6172"/>
                      <a:pt x="88802" y="20231"/>
                      <a:pt x="76800" y="43548"/>
                    </a:cubicBezTo>
                    <a:cubicBezTo>
                      <a:pt x="63770" y="66180"/>
                      <a:pt x="50397" y="105623"/>
                      <a:pt x="56569" y="137846"/>
                    </a:cubicBezTo>
                    <a:cubicBezTo>
                      <a:pt x="62741" y="170069"/>
                      <a:pt x="100117" y="203340"/>
                      <a:pt x="113147" y="233515"/>
                    </a:cubicBezTo>
                    <a:cubicBezTo>
                      <a:pt x="124463" y="261966"/>
                      <a:pt x="137150" y="276034"/>
                      <a:pt x="124806" y="308953"/>
                    </a:cubicBezTo>
                    <a:cubicBezTo>
                      <a:pt x="111090" y="341185"/>
                      <a:pt x="81601" y="379933"/>
                      <a:pt x="34966" y="426567"/>
                    </a:cubicBezTo>
                    <a:lnTo>
                      <a:pt x="0" y="426567"/>
                    </a:lnTo>
                    <a:cubicBezTo>
                      <a:pt x="27089" y="392630"/>
                      <a:pt x="44577" y="364855"/>
                      <a:pt x="53835" y="338099"/>
                    </a:cubicBezTo>
                    <a:cubicBezTo>
                      <a:pt x="61722" y="311010"/>
                      <a:pt x="60350" y="296618"/>
                      <a:pt x="53835" y="269862"/>
                    </a:cubicBezTo>
                    <a:cubicBezTo>
                      <a:pt x="45606" y="241754"/>
                      <a:pt x="23660" y="206435"/>
                      <a:pt x="14402" y="178317"/>
                    </a:cubicBezTo>
                    <a:cubicBezTo>
                      <a:pt x="5144" y="150543"/>
                      <a:pt x="-1029" y="123787"/>
                      <a:pt x="1372" y="103213"/>
                    </a:cubicBezTo>
                    <a:cubicBezTo>
                      <a:pt x="3772" y="80924"/>
                      <a:pt x="12002" y="66523"/>
                      <a:pt x="26060" y="49387"/>
                    </a:cubicBezTo>
                    <a:cubicBezTo>
                      <a:pt x="39091" y="31213"/>
                      <a:pt x="56579" y="16126"/>
                      <a:pt x="79896" y="0"/>
                    </a:cubicBezTo>
                    <a:lnTo>
                      <a:pt x="132007" y="0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DF20F88B-57C7-90BE-18CB-3F965F57A97D}"/>
                  </a:ext>
                </a:extLst>
              </p:cNvPr>
              <p:cNvSpPr/>
              <p:nvPr/>
            </p:nvSpPr>
            <p:spPr>
              <a:xfrm>
                <a:off x="389308" y="5609558"/>
                <a:ext cx="134642" cy="434734"/>
              </a:xfrm>
              <a:custGeom>
                <a:avLst/>
                <a:gdLst>
                  <a:gd name="connsiteX0" fmla="*/ 132007 w 132006"/>
                  <a:gd name="connsiteY0" fmla="*/ 426225 h 426224"/>
                  <a:gd name="connsiteX1" fmla="*/ 76800 w 132006"/>
                  <a:gd name="connsiteY1" fmla="*/ 382677 h 426224"/>
                  <a:gd name="connsiteX2" fmla="*/ 56569 w 132006"/>
                  <a:gd name="connsiteY2" fmla="*/ 288389 h 426224"/>
                  <a:gd name="connsiteX3" fmla="*/ 113147 w 132006"/>
                  <a:gd name="connsiteY3" fmla="*/ 192719 h 426224"/>
                  <a:gd name="connsiteX4" fmla="*/ 124806 w 132006"/>
                  <a:gd name="connsiteY4" fmla="*/ 117282 h 426224"/>
                  <a:gd name="connsiteX5" fmla="*/ 34966 w 132006"/>
                  <a:gd name="connsiteY5" fmla="*/ 0 h 426224"/>
                  <a:gd name="connsiteX6" fmla="*/ 0 w 132006"/>
                  <a:gd name="connsiteY6" fmla="*/ 0 h 426224"/>
                  <a:gd name="connsiteX7" fmla="*/ 53835 w 132006"/>
                  <a:gd name="connsiteY7" fmla="*/ 88125 h 426224"/>
                  <a:gd name="connsiteX8" fmla="*/ 53835 w 132006"/>
                  <a:gd name="connsiteY8" fmla="*/ 156363 h 426224"/>
                  <a:gd name="connsiteX9" fmla="*/ 14402 w 132006"/>
                  <a:gd name="connsiteY9" fmla="*/ 247574 h 426224"/>
                  <a:gd name="connsiteX10" fmla="*/ 1372 w 132006"/>
                  <a:gd name="connsiteY10" fmla="*/ 323012 h 426224"/>
                  <a:gd name="connsiteX11" fmla="*/ 26060 w 132006"/>
                  <a:gd name="connsiteY11" fmla="*/ 376847 h 426224"/>
                  <a:gd name="connsiteX12" fmla="*/ 79896 w 132006"/>
                  <a:gd name="connsiteY12" fmla="*/ 426225 h 426224"/>
                  <a:gd name="connsiteX13" fmla="*/ 132007 w 132006"/>
                  <a:gd name="connsiteY13" fmla="*/ 426225 h 426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2006" h="426224">
                    <a:moveTo>
                      <a:pt x="132007" y="426225"/>
                    </a:moveTo>
                    <a:cubicBezTo>
                      <a:pt x="107661" y="419710"/>
                      <a:pt x="88802" y="405651"/>
                      <a:pt x="76800" y="382677"/>
                    </a:cubicBezTo>
                    <a:cubicBezTo>
                      <a:pt x="63770" y="359369"/>
                      <a:pt x="50397" y="319583"/>
                      <a:pt x="56569" y="288389"/>
                    </a:cubicBezTo>
                    <a:cubicBezTo>
                      <a:pt x="62741" y="255127"/>
                      <a:pt x="100117" y="221866"/>
                      <a:pt x="113147" y="192719"/>
                    </a:cubicBezTo>
                    <a:cubicBezTo>
                      <a:pt x="124463" y="163221"/>
                      <a:pt x="137150" y="149514"/>
                      <a:pt x="124806" y="117282"/>
                    </a:cubicBezTo>
                    <a:cubicBezTo>
                      <a:pt x="111090" y="84020"/>
                      <a:pt x="81601" y="46644"/>
                      <a:pt x="34966" y="0"/>
                    </a:cubicBezTo>
                    <a:lnTo>
                      <a:pt x="0" y="0"/>
                    </a:lnTo>
                    <a:cubicBezTo>
                      <a:pt x="27089" y="32233"/>
                      <a:pt x="44577" y="62075"/>
                      <a:pt x="53835" y="88125"/>
                    </a:cubicBezTo>
                    <a:cubicBezTo>
                      <a:pt x="61722" y="114186"/>
                      <a:pt x="60350" y="128931"/>
                      <a:pt x="53835" y="156363"/>
                    </a:cubicBezTo>
                    <a:cubicBezTo>
                      <a:pt x="45606" y="183118"/>
                      <a:pt x="23660" y="218437"/>
                      <a:pt x="14402" y="247574"/>
                    </a:cubicBezTo>
                    <a:cubicBezTo>
                      <a:pt x="5144" y="275006"/>
                      <a:pt x="-1029" y="301409"/>
                      <a:pt x="1372" y="323012"/>
                    </a:cubicBezTo>
                    <a:cubicBezTo>
                      <a:pt x="3772" y="343929"/>
                      <a:pt x="12002" y="359712"/>
                      <a:pt x="26060" y="376847"/>
                    </a:cubicBezTo>
                    <a:cubicBezTo>
                      <a:pt x="39091" y="394678"/>
                      <a:pt x="56579" y="409423"/>
                      <a:pt x="79896" y="426225"/>
                    </a:cubicBezTo>
                    <a:lnTo>
                      <a:pt x="132007" y="426225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6F518B69-967F-3172-272B-CB59577B0241}"/>
                </a:ext>
              </a:extLst>
            </p:cNvPr>
            <p:cNvGrpSpPr/>
            <p:nvPr/>
          </p:nvGrpSpPr>
          <p:grpSpPr>
            <a:xfrm flipV="1">
              <a:off x="824033" y="6344364"/>
              <a:ext cx="10448877" cy="134651"/>
              <a:chOff x="824033" y="391036"/>
              <a:chExt cx="10448877" cy="134651"/>
            </a:xfrm>
            <a:grpFill/>
          </p:grpSpPr>
          <p:grpSp>
            <p:nvGrpSpPr>
              <p:cNvPr id="439" name="组合 438">
                <a:extLst>
                  <a:ext uri="{FF2B5EF4-FFF2-40B4-BE49-F238E27FC236}">
                    <a16:creationId xmlns:a16="http://schemas.microsoft.com/office/drawing/2014/main" id="{E81B791A-6806-76DD-A01C-B6B4DD72953A}"/>
                  </a:ext>
                </a:extLst>
              </p:cNvPr>
              <p:cNvGrpSpPr/>
              <p:nvPr/>
            </p:nvGrpSpPr>
            <p:grpSpPr>
              <a:xfrm>
                <a:off x="824033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449B6C40-08D2-BD54-72B8-0997B211516D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E8ACED96-B648-ACD6-4ED5-172938A46B3D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7039A27-1570-9CDD-6EAF-FBE5DACC46F1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19EC7E5D-1BDA-0AF3-2D93-92F5498B3C09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F5CC1C7B-C8F4-05AB-3A6F-0093F2BD5EC7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FC2DF41D-6AAD-6C6F-7D35-C629A95ECB92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47B1010A-1CB4-2482-3CAA-AB4FBC275A66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1B8B8720-E10B-0C16-8F57-345CEDD9FD48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801ECD9-6015-4ACC-A8EE-D2D33D486A15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42F7469-A941-36F2-6E2B-C655501AE854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42DA66EE-CD38-DDC1-2951-B2D652F1C559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:a16="http://schemas.microsoft.com/office/drawing/2014/main" id="{52A6D45C-3437-DA6C-EC44-3A6DCC7C21EB}"/>
                  </a:ext>
                </a:extLst>
              </p:cNvPr>
              <p:cNvGrpSpPr/>
              <p:nvPr/>
            </p:nvGrpSpPr>
            <p:grpSpPr>
              <a:xfrm>
                <a:off x="5176958" y="391036"/>
                <a:ext cx="4348042" cy="134651"/>
                <a:chOff x="824033" y="391036"/>
                <a:chExt cx="4348042" cy="134651"/>
              </a:xfrm>
              <a:grpFill/>
            </p:grpSpPr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F82BAAF7-8AE6-735C-2F17-8BF27FCACA08}"/>
                    </a:ext>
                  </a:extLst>
                </p:cNvPr>
                <p:cNvSpPr/>
                <p:nvPr/>
              </p:nvSpPr>
              <p:spPr>
                <a:xfrm>
                  <a:off x="824033" y="391036"/>
                  <a:ext cx="435084" cy="81490"/>
                </a:xfrm>
                <a:custGeom>
                  <a:avLst/>
                  <a:gdLst>
                    <a:gd name="connsiteX0" fmla="*/ 426568 w 426567"/>
                    <a:gd name="connsiteY0" fmla="*/ 0 h 79895"/>
                    <a:gd name="connsiteX1" fmla="*/ 338099 w 426567"/>
                    <a:gd name="connsiteY1" fmla="*/ 53835 h 79895"/>
                    <a:gd name="connsiteX2" fmla="*/ 269862 w 426567"/>
                    <a:gd name="connsiteY2" fmla="*/ 53835 h 79895"/>
                    <a:gd name="connsiteX3" fmla="*/ 178651 w 426567"/>
                    <a:gd name="connsiteY3" fmla="*/ 14745 h 79895"/>
                    <a:gd name="connsiteX4" fmla="*/ 103213 w 426567"/>
                    <a:gd name="connsiteY4" fmla="*/ 1372 h 79895"/>
                    <a:gd name="connsiteX5" fmla="*/ 49378 w 426567"/>
                    <a:gd name="connsiteY5" fmla="*/ 26060 h 79895"/>
                    <a:gd name="connsiteX6" fmla="*/ 0 w 426567"/>
                    <a:gd name="connsiteY6" fmla="*/ 79896 h 798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6567" h="79895">
                      <a:moveTo>
                        <a:pt x="426568" y="0"/>
                      </a:moveTo>
                      <a:cubicBezTo>
                        <a:pt x="392620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6291"/>
                        <a:pt x="206769" y="24003"/>
                        <a:pt x="178651" y="14745"/>
                      </a:cubicBezTo>
                      <a:cubicBezTo>
                        <a:pt x="150190" y="5486"/>
                        <a:pt x="124130" y="-686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3C3F2320-26E5-C86E-15D5-48DAF29781B2}"/>
                    </a:ext>
                  </a:extLst>
                </p:cNvPr>
                <p:cNvSpPr/>
                <p:nvPr/>
              </p:nvSpPr>
              <p:spPr>
                <a:xfrm>
                  <a:off x="824043" y="391036"/>
                  <a:ext cx="435084" cy="134651"/>
                </a:xfrm>
                <a:custGeom>
                  <a:avLst/>
                  <a:gdLst>
                    <a:gd name="connsiteX0" fmla="*/ 0 w 426567"/>
                    <a:gd name="connsiteY0" fmla="*/ 132017 h 132016"/>
                    <a:gd name="connsiteX1" fmla="*/ 43548 w 426567"/>
                    <a:gd name="connsiteY1" fmla="*/ 76810 h 132016"/>
                    <a:gd name="connsiteX2" fmla="*/ 137846 w 426567"/>
                    <a:gd name="connsiteY2" fmla="*/ 56579 h 132016"/>
                    <a:gd name="connsiteX3" fmla="*/ 233515 w 426567"/>
                    <a:gd name="connsiteY3" fmla="*/ 113157 h 132016"/>
                    <a:gd name="connsiteX4" fmla="*/ 308953 w 426567"/>
                    <a:gd name="connsiteY4" fmla="*/ 124816 h 132016"/>
                    <a:gd name="connsiteX5" fmla="*/ 426568 w 426567"/>
                    <a:gd name="connsiteY5" fmla="*/ 34976 h 132016"/>
                    <a:gd name="connsiteX6" fmla="*/ 426568 w 426567"/>
                    <a:gd name="connsiteY6" fmla="*/ 0 h 132016"/>
                    <a:gd name="connsiteX7" fmla="*/ 338099 w 426567"/>
                    <a:gd name="connsiteY7" fmla="*/ 53835 h 132016"/>
                    <a:gd name="connsiteX8" fmla="*/ 269862 w 426567"/>
                    <a:gd name="connsiteY8" fmla="*/ 53835 h 132016"/>
                    <a:gd name="connsiteX9" fmla="*/ 178651 w 426567"/>
                    <a:gd name="connsiteY9" fmla="*/ 14402 h 132016"/>
                    <a:gd name="connsiteX10" fmla="*/ 103213 w 426567"/>
                    <a:gd name="connsiteY10" fmla="*/ 1372 h 132016"/>
                    <a:gd name="connsiteX11" fmla="*/ 49378 w 426567"/>
                    <a:gd name="connsiteY11" fmla="*/ 26060 h 132016"/>
                    <a:gd name="connsiteX12" fmla="*/ 0 w 426567"/>
                    <a:gd name="connsiteY12" fmla="*/ 79896 h 132016"/>
                    <a:gd name="connsiteX13" fmla="*/ 0 w 426567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67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186" y="111109"/>
                        <a:pt x="379933" y="81610"/>
                        <a:pt x="426568" y="34976"/>
                      </a:cubicBezTo>
                      <a:lnTo>
                        <a:pt x="426568" y="0"/>
                      </a:lnTo>
                      <a:cubicBezTo>
                        <a:pt x="392621" y="27089"/>
                        <a:pt x="364846" y="44577"/>
                        <a:pt x="338099" y="53835"/>
                      </a:cubicBezTo>
                      <a:cubicBezTo>
                        <a:pt x="311010" y="61722"/>
                        <a:pt x="296609" y="60350"/>
                        <a:pt x="269862" y="53835"/>
                      </a:cubicBezTo>
                      <a:cubicBezTo>
                        <a:pt x="242430" y="45606"/>
                        <a:pt x="206769" y="23660"/>
                        <a:pt x="178651" y="14402"/>
                      </a:cubicBezTo>
                      <a:cubicBezTo>
                        <a:pt x="150190" y="5144"/>
                        <a:pt x="124130" y="-1029"/>
                        <a:pt x="103213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8505796D-67FE-D1C0-15BB-31C197D50C08}"/>
                    </a:ext>
                  </a:extLst>
                </p:cNvPr>
                <p:cNvSpPr/>
                <p:nvPr/>
              </p:nvSpPr>
              <p:spPr>
                <a:xfrm>
                  <a:off x="1259117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125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012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233" y="27089"/>
                        <a:pt x="62065" y="44577"/>
                        <a:pt x="88125" y="53835"/>
                      </a:cubicBezTo>
                      <a:cubicBezTo>
                        <a:pt x="114186" y="61722"/>
                        <a:pt x="128930" y="60350"/>
                        <a:pt x="156362" y="53835"/>
                      </a:cubicBezTo>
                      <a:cubicBezTo>
                        <a:pt x="183452" y="45606"/>
                        <a:pt x="218770" y="23660"/>
                        <a:pt x="247917" y="14402"/>
                      </a:cubicBezTo>
                      <a:cubicBezTo>
                        <a:pt x="274663" y="5144"/>
                        <a:pt x="301409" y="-1029"/>
                        <a:pt x="323012" y="1372"/>
                      </a:cubicBezTo>
                      <a:cubicBezTo>
                        <a:pt x="344272" y="3772"/>
                        <a:pt x="358673" y="12002"/>
                        <a:pt x="376847" y="26060"/>
                      </a:cubicBezTo>
                      <a:cubicBezTo>
                        <a:pt x="394678" y="39091"/>
                        <a:pt x="409423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5A11767B-68AB-B83B-5214-BE6B7793E52A}"/>
                    </a:ext>
                  </a:extLst>
                </p:cNvPr>
                <p:cNvSpPr/>
                <p:nvPr/>
              </p:nvSpPr>
              <p:spPr>
                <a:xfrm>
                  <a:off x="2128586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379 w 426224"/>
                    <a:gd name="connsiteY2" fmla="*/ 56579 h 132016"/>
                    <a:gd name="connsiteX3" fmla="*/ 192710 w 426224"/>
                    <a:gd name="connsiteY3" fmla="*/ 113157 h 132016"/>
                    <a:gd name="connsiteX4" fmla="*/ 11727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68 w 426224"/>
                    <a:gd name="connsiteY7" fmla="*/ 53835 h 132016"/>
                    <a:gd name="connsiteX8" fmla="*/ 156362 w 426224"/>
                    <a:gd name="connsiteY8" fmla="*/ 53835 h 132016"/>
                    <a:gd name="connsiteX9" fmla="*/ 247917 w 426224"/>
                    <a:gd name="connsiteY9" fmla="*/ 14402 h 132016"/>
                    <a:gd name="connsiteX10" fmla="*/ 32335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359" y="63779"/>
                        <a:pt x="319583" y="50406"/>
                        <a:pt x="288379" y="56579"/>
                      </a:cubicBezTo>
                      <a:cubicBezTo>
                        <a:pt x="255118" y="62751"/>
                        <a:pt x="221856" y="100127"/>
                        <a:pt x="192710" y="113157"/>
                      </a:cubicBezTo>
                      <a:cubicBezTo>
                        <a:pt x="163220" y="124473"/>
                        <a:pt x="149504" y="137160"/>
                        <a:pt x="117272" y="124816"/>
                      </a:cubicBezTo>
                      <a:cubicBezTo>
                        <a:pt x="84011" y="111109"/>
                        <a:pt x="46635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18" y="27089"/>
                        <a:pt x="62408" y="44577"/>
                        <a:pt x="88468" y="53835"/>
                      </a:cubicBezTo>
                      <a:cubicBezTo>
                        <a:pt x="113500" y="61722"/>
                        <a:pt x="129959" y="60350"/>
                        <a:pt x="156362" y="53835"/>
                      </a:cubicBezTo>
                      <a:cubicBezTo>
                        <a:pt x="182423" y="45606"/>
                        <a:pt x="219113" y="23660"/>
                        <a:pt x="247917" y="14402"/>
                      </a:cubicBezTo>
                      <a:cubicBezTo>
                        <a:pt x="275349" y="5144"/>
                        <a:pt x="301752" y="-1029"/>
                        <a:pt x="323355" y="1372"/>
                      </a:cubicBezTo>
                      <a:cubicBezTo>
                        <a:pt x="343586" y="3772"/>
                        <a:pt x="359702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10A08590-07B5-7070-21C5-864D6CC83FE8}"/>
                    </a:ext>
                  </a:extLst>
                </p:cNvPr>
                <p:cNvSpPr/>
                <p:nvPr/>
              </p:nvSpPr>
              <p:spPr>
                <a:xfrm>
                  <a:off x="1693851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06 w 426224"/>
                    <a:gd name="connsiteY1" fmla="*/ 76810 h 132016"/>
                    <a:gd name="connsiteX2" fmla="*/ 137503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7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035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15" y="107671"/>
                        <a:pt x="19202" y="88811"/>
                        <a:pt x="43206" y="76810"/>
                      </a:cubicBezTo>
                      <a:cubicBezTo>
                        <a:pt x="65837" y="63779"/>
                        <a:pt x="105270" y="50406"/>
                        <a:pt x="137503" y="56579"/>
                      </a:cubicBezTo>
                      <a:cubicBezTo>
                        <a:pt x="169736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692" y="137160"/>
                        <a:pt x="308610" y="124816"/>
                      </a:cubicBezTo>
                      <a:cubicBezTo>
                        <a:pt x="340843" y="111109"/>
                        <a:pt x="37959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7" y="53835"/>
                      </a:cubicBezTo>
                      <a:cubicBezTo>
                        <a:pt x="310668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267" y="3772"/>
                        <a:pt x="65151" y="12002"/>
                        <a:pt x="49035" y="26060"/>
                      </a:cubicBezTo>
                      <a:cubicBezTo>
                        <a:pt x="31890" y="39091"/>
                        <a:pt x="15088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540B9AB7-A5BE-389A-7244-4B3056F600DB}"/>
                    </a:ext>
                  </a:extLst>
                </p:cNvPr>
                <p:cNvSpPr/>
                <p:nvPr/>
              </p:nvSpPr>
              <p:spPr>
                <a:xfrm>
                  <a:off x="2563320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15 w 426224"/>
                    <a:gd name="connsiteY3" fmla="*/ 113157 h 132016"/>
                    <a:gd name="connsiteX4" fmla="*/ 30895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56 w 426224"/>
                    <a:gd name="connsiteY7" fmla="*/ 53835 h 132016"/>
                    <a:gd name="connsiteX8" fmla="*/ 269519 w 426224"/>
                    <a:gd name="connsiteY8" fmla="*/ 53835 h 132016"/>
                    <a:gd name="connsiteX9" fmla="*/ 178308 w 426224"/>
                    <a:gd name="connsiteY9" fmla="*/ 14402 h 132016"/>
                    <a:gd name="connsiteX10" fmla="*/ 102870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31" y="88811"/>
                        <a:pt x="43548" y="76810"/>
                      </a:cubicBezTo>
                      <a:cubicBezTo>
                        <a:pt x="6618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40" y="100127"/>
                        <a:pt x="233515" y="113157"/>
                      </a:cubicBezTo>
                      <a:cubicBezTo>
                        <a:pt x="261976" y="124473"/>
                        <a:pt x="276035" y="137160"/>
                        <a:pt x="308953" y="124816"/>
                      </a:cubicBezTo>
                      <a:cubicBezTo>
                        <a:pt x="34152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78" y="27089"/>
                        <a:pt x="364503" y="44577"/>
                        <a:pt x="337756" y="53835"/>
                      </a:cubicBezTo>
                      <a:cubicBezTo>
                        <a:pt x="310667" y="61722"/>
                        <a:pt x="296266" y="60350"/>
                        <a:pt x="269519" y="53835"/>
                      </a:cubicBezTo>
                      <a:cubicBezTo>
                        <a:pt x="242087" y="45606"/>
                        <a:pt x="206426" y="23660"/>
                        <a:pt x="178308" y="14402"/>
                      </a:cubicBezTo>
                      <a:cubicBezTo>
                        <a:pt x="149847" y="5144"/>
                        <a:pt x="123787" y="-1029"/>
                        <a:pt x="102870" y="1372"/>
                      </a:cubicBezTo>
                      <a:cubicBezTo>
                        <a:pt x="81610" y="3772"/>
                        <a:pt x="65494" y="12002"/>
                        <a:pt x="49378" y="26060"/>
                      </a:cubicBezTo>
                      <a:cubicBezTo>
                        <a:pt x="32233" y="39091"/>
                        <a:pt x="15773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1DDEAF12-F9A5-2362-25F9-81A4235BD465}"/>
                    </a:ext>
                  </a:extLst>
                </p:cNvPr>
                <p:cNvSpPr/>
                <p:nvPr/>
              </p:nvSpPr>
              <p:spPr>
                <a:xfrm>
                  <a:off x="2998064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7 w 426224"/>
                    <a:gd name="connsiteY1" fmla="*/ 76810 h 132016"/>
                    <a:gd name="connsiteX2" fmla="*/ 288732 w 426224"/>
                    <a:gd name="connsiteY2" fmla="*/ 56579 h 132016"/>
                    <a:gd name="connsiteX3" fmla="*/ 193053 w 426224"/>
                    <a:gd name="connsiteY3" fmla="*/ 113157 h 132016"/>
                    <a:gd name="connsiteX4" fmla="*/ 117615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59 w 426224"/>
                    <a:gd name="connsiteY7" fmla="*/ 53835 h 132016"/>
                    <a:gd name="connsiteX8" fmla="*/ 156696 w 426224"/>
                    <a:gd name="connsiteY8" fmla="*/ 53835 h 132016"/>
                    <a:gd name="connsiteX9" fmla="*/ 247907 w 426224"/>
                    <a:gd name="connsiteY9" fmla="*/ 14402 h 132016"/>
                    <a:gd name="connsiteX10" fmla="*/ 323345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7" y="76810"/>
                      </a:cubicBezTo>
                      <a:cubicBezTo>
                        <a:pt x="359016" y="63779"/>
                        <a:pt x="320259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8D5F9D9B-9DB0-38E8-5E12-C04ADEBE6AB9}"/>
                    </a:ext>
                  </a:extLst>
                </p:cNvPr>
                <p:cNvSpPr/>
                <p:nvPr/>
              </p:nvSpPr>
              <p:spPr>
                <a:xfrm>
                  <a:off x="3867532" y="391036"/>
                  <a:ext cx="435074" cy="134651"/>
                </a:xfrm>
                <a:custGeom>
                  <a:avLst/>
                  <a:gdLst>
                    <a:gd name="connsiteX0" fmla="*/ 426558 w 426558"/>
                    <a:gd name="connsiteY0" fmla="*/ 132017 h 132016"/>
                    <a:gd name="connsiteX1" fmla="*/ 383010 w 426558"/>
                    <a:gd name="connsiteY1" fmla="*/ 76810 h 132016"/>
                    <a:gd name="connsiteX2" fmla="*/ 288732 w 426558"/>
                    <a:gd name="connsiteY2" fmla="*/ 56579 h 132016"/>
                    <a:gd name="connsiteX3" fmla="*/ 193053 w 426558"/>
                    <a:gd name="connsiteY3" fmla="*/ 113157 h 132016"/>
                    <a:gd name="connsiteX4" fmla="*/ 117615 w 426558"/>
                    <a:gd name="connsiteY4" fmla="*/ 124816 h 132016"/>
                    <a:gd name="connsiteX5" fmla="*/ 0 w 426558"/>
                    <a:gd name="connsiteY5" fmla="*/ 34976 h 132016"/>
                    <a:gd name="connsiteX6" fmla="*/ 0 w 426558"/>
                    <a:gd name="connsiteY6" fmla="*/ 0 h 132016"/>
                    <a:gd name="connsiteX7" fmla="*/ 88459 w 426558"/>
                    <a:gd name="connsiteY7" fmla="*/ 53835 h 132016"/>
                    <a:gd name="connsiteX8" fmla="*/ 156696 w 426558"/>
                    <a:gd name="connsiteY8" fmla="*/ 53835 h 132016"/>
                    <a:gd name="connsiteX9" fmla="*/ 247907 w 426558"/>
                    <a:gd name="connsiteY9" fmla="*/ 14402 h 132016"/>
                    <a:gd name="connsiteX10" fmla="*/ 323345 w 426558"/>
                    <a:gd name="connsiteY10" fmla="*/ 1372 h 132016"/>
                    <a:gd name="connsiteX11" fmla="*/ 377180 w 426558"/>
                    <a:gd name="connsiteY11" fmla="*/ 26060 h 132016"/>
                    <a:gd name="connsiteX12" fmla="*/ 426558 w 426558"/>
                    <a:gd name="connsiteY12" fmla="*/ 79896 h 132016"/>
                    <a:gd name="connsiteX13" fmla="*/ 426558 w 426558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558" h="132016">
                      <a:moveTo>
                        <a:pt x="426558" y="132017"/>
                      </a:moveTo>
                      <a:cubicBezTo>
                        <a:pt x="420043" y="107671"/>
                        <a:pt x="405984" y="88811"/>
                        <a:pt x="383010" y="76810"/>
                      </a:cubicBezTo>
                      <a:cubicBezTo>
                        <a:pt x="359702" y="63779"/>
                        <a:pt x="319926" y="50406"/>
                        <a:pt x="288732" y="56579"/>
                      </a:cubicBezTo>
                      <a:cubicBezTo>
                        <a:pt x="255470" y="62751"/>
                        <a:pt x="222209" y="100127"/>
                        <a:pt x="193053" y="113157"/>
                      </a:cubicBezTo>
                      <a:cubicBezTo>
                        <a:pt x="163563" y="124473"/>
                        <a:pt x="149857" y="137160"/>
                        <a:pt x="117615" y="124816"/>
                      </a:cubicBezTo>
                      <a:cubicBezTo>
                        <a:pt x="85039" y="111109"/>
                        <a:pt x="46292" y="81610"/>
                        <a:pt x="0" y="34976"/>
                      </a:cubicBezTo>
                      <a:lnTo>
                        <a:pt x="0" y="0"/>
                      </a:lnTo>
                      <a:cubicBezTo>
                        <a:pt x="33261" y="27089"/>
                        <a:pt x="61370" y="44577"/>
                        <a:pt x="88459" y="53835"/>
                      </a:cubicBezTo>
                      <a:cubicBezTo>
                        <a:pt x="114519" y="61722"/>
                        <a:pt x="129274" y="60350"/>
                        <a:pt x="156696" y="53835"/>
                      </a:cubicBezTo>
                      <a:cubicBezTo>
                        <a:pt x="183452" y="45606"/>
                        <a:pt x="218780" y="23660"/>
                        <a:pt x="247907" y="14402"/>
                      </a:cubicBezTo>
                      <a:cubicBezTo>
                        <a:pt x="275349" y="5144"/>
                        <a:pt x="301743" y="-1029"/>
                        <a:pt x="323345" y="1372"/>
                      </a:cubicBezTo>
                      <a:cubicBezTo>
                        <a:pt x="344272" y="3772"/>
                        <a:pt x="360054" y="12002"/>
                        <a:pt x="377180" y="26060"/>
                      </a:cubicBezTo>
                      <a:cubicBezTo>
                        <a:pt x="395021" y="39091"/>
                        <a:pt x="409756" y="56579"/>
                        <a:pt x="426558" y="79896"/>
                      </a:cubicBezTo>
                      <a:lnTo>
                        <a:pt x="426558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C78735A5-3ED1-71CE-111D-1CD6BF5DA6EE}"/>
                    </a:ext>
                  </a:extLst>
                </p:cNvPr>
                <p:cNvSpPr/>
                <p:nvPr/>
              </p:nvSpPr>
              <p:spPr>
                <a:xfrm>
                  <a:off x="343279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548 w 426224"/>
                    <a:gd name="connsiteY1" fmla="*/ 76810 h 132016"/>
                    <a:gd name="connsiteX2" fmla="*/ 137846 w 426224"/>
                    <a:gd name="connsiteY2" fmla="*/ 56579 h 132016"/>
                    <a:gd name="connsiteX3" fmla="*/ 233505 w 426224"/>
                    <a:gd name="connsiteY3" fmla="*/ 113157 h 132016"/>
                    <a:gd name="connsiteX4" fmla="*/ 308943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47 w 426224"/>
                    <a:gd name="connsiteY7" fmla="*/ 53835 h 132016"/>
                    <a:gd name="connsiteX8" fmla="*/ 269862 w 426224"/>
                    <a:gd name="connsiteY8" fmla="*/ 53835 h 132016"/>
                    <a:gd name="connsiteX9" fmla="*/ 178318 w 426224"/>
                    <a:gd name="connsiteY9" fmla="*/ 14402 h 132016"/>
                    <a:gd name="connsiteX10" fmla="*/ 103213 w 426224"/>
                    <a:gd name="connsiteY10" fmla="*/ 1372 h 132016"/>
                    <a:gd name="connsiteX11" fmla="*/ 49378 w 426224"/>
                    <a:gd name="connsiteY11" fmla="*/ 26060 h 132016"/>
                    <a:gd name="connsiteX12" fmla="*/ 0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172" y="107671"/>
                        <a:pt x="20221" y="88811"/>
                        <a:pt x="43548" y="76810"/>
                      </a:cubicBezTo>
                      <a:cubicBezTo>
                        <a:pt x="66170" y="63779"/>
                        <a:pt x="105613" y="50406"/>
                        <a:pt x="137846" y="56579"/>
                      </a:cubicBezTo>
                      <a:cubicBezTo>
                        <a:pt x="170078" y="62751"/>
                        <a:pt x="203330" y="100127"/>
                        <a:pt x="233505" y="113157"/>
                      </a:cubicBezTo>
                      <a:cubicBezTo>
                        <a:pt x="261966" y="124473"/>
                        <a:pt x="276034" y="137160"/>
                        <a:pt x="308943" y="124816"/>
                      </a:cubicBezTo>
                      <a:cubicBezTo>
                        <a:pt x="341519" y="111109"/>
                        <a:pt x="379248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963" y="27089"/>
                        <a:pt x="363474" y="44577"/>
                        <a:pt x="337747" y="53835"/>
                      </a:cubicBezTo>
                      <a:cubicBezTo>
                        <a:pt x="311706" y="61722"/>
                        <a:pt x="295237" y="60350"/>
                        <a:pt x="269862" y="53835"/>
                      </a:cubicBezTo>
                      <a:cubicBezTo>
                        <a:pt x="242773" y="45606"/>
                        <a:pt x="206092" y="23660"/>
                        <a:pt x="178318" y="14402"/>
                      </a:cubicBezTo>
                      <a:cubicBezTo>
                        <a:pt x="150543" y="5144"/>
                        <a:pt x="123787" y="-1029"/>
                        <a:pt x="103213" y="1372"/>
                      </a:cubicBezTo>
                      <a:cubicBezTo>
                        <a:pt x="80924" y="3772"/>
                        <a:pt x="66523" y="12002"/>
                        <a:pt x="49378" y="26060"/>
                      </a:cubicBezTo>
                      <a:cubicBezTo>
                        <a:pt x="31204" y="39091"/>
                        <a:pt x="16116" y="56579"/>
                        <a:pt x="0" y="79896"/>
                      </a:cubicBezTo>
                      <a:lnTo>
                        <a:pt x="0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4B799C84-6301-B79B-D4D7-8F48AA1F0FB6}"/>
                    </a:ext>
                  </a:extLst>
                </p:cNvPr>
                <p:cNvSpPr/>
                <p:nvPr/>
              </p:nvSpPr>
              <p:spPr>
                <a:xfrm>
                  <a:off x="4302608" y="391036"/>
                  <a:ext cx="434734" cy="134651"/>
                </a:xfrm>
                <a:custGeom>
                  <a:avLst/>
                  <a:gdLst>
                    <a:gd name="connsiteX0" fmla="*/ 0 w 426224"/>
                    <a:gd name="connsiteY0" fmla="*/ 132017 h 132016"/>
                    <a:gd name="connsiteX1" fmla="*/ 43215 w 426224"/>
                    <a:gd name="connsiteY1" fmla="*/ 76810 h 132016"/>
                    <a:gd name="connsiteX2" fmla="*/ 137512 w 426224"/>
                    <a:gd name="connsiteY2" fmla="*/ 56579 h 132016"/>
                    <a:gd name="connsiteX3" fmla="*/ 233172 w 426224"/>
                    <a:gd name="connsiteY3" fmla="*/ 113157 h 132016"/>
                    <a:gd name="connsiteX4" fmla="*/ 308610 w 426224"/>
                    <a:gd name="connsiteY4" fmla="*/ 124816 h 132016"/>
                    <a:gd name="connsiteX5" fmla="*/ 426225 w 426224"/>
                    <a:gd name="connsiteY5" fmla="*/ 34976 h 132016"/>
                    <a:gd name="connsiteX6" fmla="*/ 426225 w 426224"/>
                    <a:gd name="connsiteY6" fmla="*/ 0 h 132016"/>
                    <a:gd name="connsiteX7" fmla="*/ 337766 w 426224"/>
                    <a:gd name="connsiteY7" fmla="*/ 53835 h 132016"/>
                    <a:gd name="connsiteX8" fmla="*/ 269529 w 426224"/>
                    <a:gd name="connsiteY8" fmla="*/ 53835 h 132016"/>
                    <a:gd name="connsiteX9" fmla="*/ 178317 w 426224"/>
                    <a:gd name="connsiteY9" fmla="*/ 14402 h 132016"/>
                    <a:gd name="connsiteX10" fmla="*/ 102879 w 426224"/>
                    <a:gd name="connsiteY10" fmla="*/ 1372 h 132016"/>
                    <a:gd name="connsiteX11" fmla="*/ 49044 w 426224"/>
                    <a:gd name="connsiteY11" fmla="*/ 26060 h 132016"/>
                    <a:gd name="connsiteX12" fmla="*/ 9 w 426224"/>
                    <a:gd name="connsiteY12" fmla="*/ 79896 h 132016"/>
                    <a:gd name="connsiteX13" fmla="*/ 0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0" y="132017"/>
                      </a:moveTo>
                      <a:cubicBezTo>
                        <a:pt x="6534" y="107671"/>
                        <a:pt x="19221" y="88811"/>
                        <a:pt x="43215" y="76810"/>
                      </a:cubicBezTo>
                      <a:cubicBezTo>
                        <a:pt x="65837" y="63779"/>
                        <a:pt x="105280" y="50406"/>
                        <a:pt x="137512" y="56579"/>
                      </a:cubicBezTo>
                      <a:cubicBezTo>
                        <a:pt x="169745" y="62751"/>
                        <a:pt x="202997" y="100127"/>
                        <a:pt x="233172" y="113157"/>
                      </a:cubicBezTo>
                      <a:cubicBezTo>
                        <a:pt x="261633" y="124473"/>
                        <a:pt x="275701" y="137160"/>
                        <a:pt x="308610" y="124816"/>
                      </a:cubicBezTo>
                      <a:cubicBezTo>
                        <a:pt x="340852" y="111109"/>
                        <a:pt x="379600" y="81610"/>
                        <a:pt x="426225" y="34976"/>
                      </a:cubicBezTo>
                      <a:lnTo>
                        <a:pt x="426225" y="0"/>
                      </a:lnTo>
                      <a:cubicBezTo>
                        <a:pt x="392287" y="27089"/>
                        <a:pt x="364512" y="44577"/>
                        <a:pt x="337766" y="53835"/>
                      </a:cubicBezTo>
                      <a:cubicBezTo>
                        <a:pt x="310677" y="61722"/>
                        <a:pt x="296285" y="60350"/>
                        <a:pt x="269529" y="53835"/>
                      </a:cubicBezTo>
                      <a:cubicBezTo>
                        <a:pt x="242087" y="45606"/>
                        <a:pt x="206426" y="23660"/>
                        <a:pt x="178317" y="14402"/>
                      </a:cubicBezTo>
                      <a:cubicBezTo>
                        <a:pt x="149857" y="5144"/>
                        <a:pt x="123787" y="-1029"/>
                        <a:pt x="102879" y="1372"/>
                      </a:cubicBezTo>
                      <a:cubicBezTo>
                        <a:pt x="81277" y="3772"/>
                        <a:pt x="65151" y="12002"/>
                        <a:pt x="49044" y="26060"/>
                      </a:cubicBezTo>
                      <a:cubicBezTo>
                        <a:pt x="31909" y="39091"/>
                        <a:pt x="15097" y="56579"/>
                        <a:pt x="9" y="79896"/>
                      </a:cubicBezTo>
                      <a:cubicBezTo>
                        <a:pt x="0" y="97041"/>
                        <a:pt x="0" y="114529"/>
                        <a:pt x="0" y="132017"/>
                      </a:cubicBez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C66CF3DA-6671-6C2A-9BD1-845CED019E1F}"/>
                    </a:ext>
                  </a:extLst>
                </p:cNvPr>
                <p:cNvSpPr/>
                <p:nvPr/>
              </p:nvSpPr>
              <p:spPr>
                <a:xfrm>
                  <a:off x="4737341" y="391036"/>
                  <a:ext cx="434734" cy="134651"/>
                </a:xfrm>
                <a:custGeom>
                  <a:avLst/>
                  <a:gdLst>
                    <a:gd name="connsiteX0" fmla="*/ 426225 w 426224"/>
                    <a:gd name="connsiteY0" fmla="*/ 132017 h 132016"/>
                    <a:gd name="connsiteX1" fmla="*/ 382676 w 426224"/>
                    <a:gd name="connsiteY1" fmla="*/ 76810 h 132016"/>
                    <a:gd name="connsiteX2" fmla="*/ 288398 w 426224"/>
                    <a:gd name="connsiteY2" fmla="*/ 56579 h 132016"/>
                    <a:gd name="connsiteX3" fmla="*/ 192719 w 426224"/>
                    <a:gd name="connsiteY3" fmla="*/ 113157 h 132016"/>
                    <a:gd name="connsiteX4" fmla="*/ 117282 w 426224"/>
                    <a:gd name="connsiteY4" fmla="*/ 124816 h 132016"/>
                    <a:gd name="connsiteX5" fmla="*/ 0 w 426224"/>
                    <a:gd name="connsiteY5" fmla="*/ 34976 h 132016"/>
                    <a:gd name="connsiteX6" fmla="*/ 0 w 426224"/>
                    <a:gd name="connsiteY6" fmla="*/ 0 h 132016"/>
                    <a:gd name="connsiteX7" fmla="*/ 88478 w 426224"/>
                    <a:gd name="connsiteY7" fmla="*/ 53835 h 132016"/>
                    <a:gd name="connsiteX8" fmla="*/ 156363 w 426224"/>
                    <a:gd name="connsiteY8" fmla="*/ 53835 h 132016"/>
                    <a:gd name="connsiteX9" fmla="*/ 247926 w 426224"/>
                    <a:gd name="connsiteY9" fmla="*/ 14402 h 132016"/>
                    <a:gd name="connsiteX10" fmla="*/ 323364 w 426224"/>
                    <a:gd name="connsiteY10" fmla="*/ 1372 h 132016"/>
                    <a:gd name="connsiteX11" fmla="*/ 376847 w 426224"/>
                    <a:gd name="connsiteY11" fmla="*/ 26060 h 132016"/>
                    <a:gd name="connsiteX12" fmla="*/ 426225 w 426224"/>
                    <a:gd name="connsiteY12" fmla="*/ 79896 h 132016"/>
                    <a:gd name="connsiteX13" fmla="*/ 426225 w 426224"/>
                    <a:gd name="connsiteY13" fmla="*/ 132017 h 132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6224" h="132016">
                      <a:moveTo>
                        <a:pt x="426225" y="132017"/>
                      </a:moveTo>
                      <a:cubicBezTo>
                        <a:pt x="419710" y="107671"/>
                        <a:pt x="405651" y="88811"/>
                        <a:pt x="382676" y="76810"/>
                      </a:cubicBezTo>
                      <a:cubicBezTo>
                        <a:pt x="359369" y="63779"/>
                        <a:pt x="319592" y="50406"/>
                        <a:pt x="288398" y="56579"/>
                      </a:cubicBezTo>
                      <a:cubicBezTo>
                        <a:pt x="255137" y="62751"/>
                        <a:pt x="221875" y="100127"/>
                        <a:pt x="192719" y="113157"/>
                      </a:cubicBezTo>
                      <a:cubicBezTo>
                        <a:pt x="163230" y="124473"/>
                        <a:pt x="149523" y="137160"/>
                        <a:pt x="117282" y="124816"/>
                      </a:cubicBezTo>
                      <a:cubicBezTo>
                        <a:pt x="84020" y="111109"/>
                        <a:pt x="46644" y="81610"/>
                        <a:pt x="0" y="34976"/>
                      </a:cubicBezTo>
                      <a:lnTo>
                        <a:pt x="0" y="0"/>
                      </a:lnTo>
                      <a:cubicBezTo>
                        <a:pt x="32928" y="27089"/>
                        <a:pt x="62417" y="44577"/>
                        <a:pt x="88478" y="53835"/>
                      </a:cubicBezTo>
                      <a:cubicBezTo>
                        <a:pt x="113500" y="61722"/>
                        <a:pt x="129959" y="60350"/>
                        <a:pt x="156363" y="53835"/>
                      </a:cubicBezTo>
                      <a:cubicBezTo>
                        <a:pt x="182423" y="45606"/>
                        <a:pt x="219113" y="23660"/>
                        <a:pt x="247926" y="14402"/>
                      </a:cubicBezTo>
                      <a:cubicBezTo>
                        <a:pt x="275349" y="5144"/>
                        <a:pt x="301743" y="-1029"/>
                        <a:pt x="323364" y="1372"/>
                      </a:cubicBezTo>
                      <a:cubicBezTo>
                        <a:pt x="343586" y="3772"/>
                        <a:pt x="359693" y="12002"/>
                        <a:pt x="376847" y="26060"/>
                      </a:cubicBezTo>
                      <a:cubicBezTo>
                        <a:pt x="393649" y="39091"/>
                        <a:pt x="410108" y="56579"/>
                        <a:pt x="426225" y="79896"/>
                      </a:cubicBezTo>
                      <a:lnTo>
                        <a:pt x="426225" y="132017"/>
                      </a:lnTo>
                      <a:close/>
                    </a:path>
                  </a:pathLst>
                </a:custGeom>
                <a:grpFill/>
                <a:ln w="343" cap="flat">
                  <a:solidFill>
                    <a:schemeClr val="accent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0223ACED-DEB9-9D2C-F249-9E4E02D990DD}"/>
                  </a:ext>
                </a:extLst>
              </p:cNvPr>
              <p:cNvSpPr/>
              <p:nvPr/>
            </p:nvSpPr>
            <p:spPr>
              <a:xfrm>
                <a:off x="9533623" y="391036"/>
                <a:ext cx="435084" cy="81490"/>
              </a:xfrm>
              <a:custGeom>
                <a:avLst/>
                <a:gdLst>
                  <a:gd name="connsiteX0" fmla="*/ 426568 w 426567"/>
                  <a:gd name="connsiteY0" fmla="*/ 0 h 79895"/>
                  <a:gd name="connsiteX1" fmla="*/ 338099 w 426567"/>
                  <a:gd name="connsiteY1" fmla="*/ 53835 h 79895"/>
                  <a:gd name="connsiteX2" fmla="*/ 269862 w 426567"/>
                  <a:gd name="connsiteY2" fmla="*/ 53835 h 79895"/>
                  <a:gd name="connsiteX3" fmla="*/ 178651 w 426567"/>
                  <a:gd name="connsiteY3" fmla="*/ 14745 h 79895"/>
                  <a:gd name="connsiteX4" fmla="*/ 103213 w 426567"/>
                  <a:gd name="connsiteY4" fmla="*/ 1372 h 79895"/>
                  <a:gd name="connsiteX5" fmla="*/ 49378 w 426567"/>
                  <a:gd name="connsiteY5" fmla="*/ 26060 h 79895"/>
                  <a:gd name="connsiteX6" fmla="*/ 0 w 426567"/>
                  <a:gd name="connsiteY6" fmla="*/ 79896 h 7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67" h="79895">
                    <a:moveTo>
                      <a:pt x="426568" y="0"/>
                    </a:moveTo>
                    <a:cubicBezTo>
                      <a:pt x="392620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6291"/>
                      <a:pt x="206769" y="24003"/>
                      <a:pt x="178651" y="14745"/>
                    </a:cubicBezTo>
                    <a:cubicBezTo>
                      <a:pt x="150190" y="5486"/>
                      <a:pt x="124130" y="-686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AACDBD66-B5F1-9AA5-4674-B3563D15FED9}"/>
                  </a:ext>
                </a:extLst>
              </p:cNvPr>
              <p:cNvSpPr/>
              <p:nvPr/>
            </p:nvSpPr>
            <p:spPr>
              <a:xfrm>
                <a:off x="9533633" y="391036"/>
                <a:ext cx="435084" cy="134651"/>
              </a:xfrm>
              <a:custGeom>
                <a:avLst/>
                <a:gdLst>
                  <a:gd name="connsiteX0" fmla="*/ 0 w 426567"/>
                  <a:gd name="connsiteY0" fmla="*/ 132017 h 132016"/>
                  <a:gd name="connsiteX1" fmla="*/ 43548 w 426567"/>
                  <a:gd name="connsiteY1" fmla="*/ 76810 h 132016"/>
                  <a:gd name="connsiteX2" fmla="*/ 137846 w 426567"/>
                  <a:gd name="connsiteY2" fmla="*/ 56579 h 132016"/>
                  <a:gd name="connsiteX3" fmla="*/ 233515 w 426567"/>
                  <a:gd name="connsiteY3" fmla="*/ 113157 h 132016"/>
                  <a:gd name="connsiteX4" fmla="*/ 308953 w 426567"/>
                  <a:gd name="connsiteY4" fmla="*/ 124816 h 132016"/>
                  <a:gd name="connsiteX5" fmla="*/ 426568 w 426567"/>
                  <a:gd name="connsiteY5" fmla="*/ 34976 h 132016"/>
                  <a:gd name="connsiteX6" fmla="*/ 426568 w 426567"/>
                  <a:gd name="connsiteY6" fmla="*/ 0 h 132016"/>
                  <a:gd name="connsiteX7" fmla="*/ 338099 w 426567"/>
                  <a:gd name="connsiteY7" fmla="*/ 53835 h 132016"/>
                  <a:gd name="connsiteX8" fmla="*/ 269862 w 426567"/>
                  <a:gd name="connsiteY8" fmla="*/ 53835 h 132016"/>
                  <a:gd name="connsiteX9" fmla="*/ 178651 w 426567"/>
                  <a:gd name="connsiteY9" fmla="*/ 14402 h 132016"/>
                  <a:gd name="connsiteX10" fmla="*/ 103213 w 426567"/>
                  <a:gd name="connsiteY10" fmla="*/ 1372 h 132016"/>
                  <a:gd name="connsiteX11" fmla="*/ 49378 w 426567"/>
                  <a:gd name="connsiteY11" fmla="*/ 26060 h 132016"/>
                  <a:gd name="connsiteX12" fmla="*/ 0 w 426567"/>
                  <a:gd name="connsiteY12" fmla="*/ 79896 h 132016"/>
                  <a:gd name="connsiteX13" fmla="*/ 0 w 426567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567" h="132016">
                    <a:moveTo>
                      <a:pt x="0" y="132017"/>
                    </a:moveTo>
                    <a:cubicBezTo>
                      <a:pt x="6172" y="107671"/>
                      <a:pt x="20231" y="88811"/>
                      <a:pt x="43548" y="76810"/>
                    </a:cubicBezTo>
                    <a:cubicBezTo>
                      <a:pt x="66180" y="63779"/>
                      <a:pt x="105613" y="50406"/>
                      <a:pt x="137846" y="56579"/>
                    </a:cubicBezTo>
                    <a:cubicBezTo>
                      <a:pt x="170078" y="62751"/>
                      <a:pt x="203340" y="100127"/>
                      <a:pt x="233515" y="113157"/>
                    </a:cubicBezTo>
                    <a:cubicBezTo>
                      <a:pt x="261976" y="124473"/>
                      <a:pt x="276035" y="137160"/>
                      <a:pt x="308953" y="124816"/>
                    </a:cubicBezTo>
                    <a:cubicBezTo>
                      <a:pt x="341186" y="111109"/>
                      <a:pt x="379933" y="81610"/>
                      <a:pt x="426568" y="34976"/>
                    </a:cubicBezTo>
                    <a:lnTo>
                      <a:pt x="426568" y="0"/>
                    </a:lnTo>
                    <a:cubicBezTo>
                      <a:pt x="392621" y="27089"/>
                      <a:pt x="364846" y="44577"/>
                      <a:pt x="338099" y="53835"/>
                    </a:cubicBezTo>
                    <a:cubicBezTo>
                      <a:pt x="311010" y="61722"/>
                      <a:pt x="296609" y="60350"/>
                      <a:pt x="269862" y="53835"/>
                    </a:cubicBezTo>
                    <a:cubicBezTo>
                      <a:pt x="242430" y="45606"/>
                      <a:pt x="206769" y="23660"/>
                      <a:pt x="178651" y="14402"/>
                    </a:cubicBezTo>
                    <a:cubicBezTo>
                      <a:pt x="150190" y="5144"/>
                      <a:pt x="124130" y="-1029"/>
                      <a:pt x="103213" y="1372"/>
                    </a:cubicBezTo>
                    <a:cubicBezTo>
                      <a:pt x="81610" y="3772"/>
                      <a:pt x="65494" y="12002"/>
                      <a:pt x="49378" y="26060"/>
                    </a:cubicBezTo>
                    <a:cubicBezTo>
                      <a:pt x="31204" y="39091"/>
                      <a:pt x="16116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4EF24F46-3ED1-D5DB-C2D6-EB1CC8629EA6}"/>
                  </a:ext>
                </a:extLst>
              </p:cNvPr>
              <p:cNvSpPr/>
              <p:nvPr/>
            </p:nvSpPr>
            <p:spPr>
              <a:xfrm>
                <a:off x="9968707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6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125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012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6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4" y="81610"/>
                      <a:pt x="0" y="34976"/>
                    </a:cubicBezTo>
                    <a:lnTo>
                      <a:pt x="0" y="0"/>
                    </a:lnTo>
                    <a:cubicBezTo>
                      <a:pt x="32233" y="27089"/>
                      <a:pt x="62065" y="44577"/>
                      <a:pt x="88125" y="53835"/>
                    </a:cubicBezTo>
                    <a:cubicBezTo>
                      <a:pt x="114186" y="61722"/>
                      <a:pt x="128930" y="60350"/>
                      <a:pt x="156362" y="53835"/>
                    </a:cubicBezTo>
                    <a:cubicBezTo>
                      <a:pt x="183452" y="45606"/>
                      <a:pt x="218770" y="23660"/>
                      <a:pt x="247917" y="14402"/>
                    </a:cubicBezTo>
                    <a:cubicBezTo>
                      <a:pt x="274663" y="5144"/>
                      <a:pt x="301409" y="-1029"/>
                      <a:pt x="323012" y="1372"/>
                    </a:cubicBezTo>
                    <a:cubicBezTo>
                      <a:pt x="344272" y="3772"/>
                      <a:pt x="358673" y="12002"/>
                      <a:pt x="376847" y="26060"/>
                    </a:cubicBezTo>
                    <a:cubicBezTo>
                      <a:pt x="394678" y="39091"/>
                      <a:pt x="409423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89337BA5-A999-CDA4-ED43-89CAF3869CBE}"/>
                  </a:ext>
                </a:extLst>
              </p:cNvPr>
              <p:cNvSpPr/>
              <p:nvPr/>
            </p:nvSpPr>
            <p:spPr>
              <a:xfrm>
                <a:off x="10838176" y="391036"/>
                <a:ext cx="434734" cy="134651"/>
              </a:xfrm>
              <a:custGeom>
                <a:avLst/>
                <a:gdLst>
                  <a:gd name="connsiteX0" fmla="*/ 426225 w 426224"/>
                  <a:gd name="connsiteY0" fmla="*/ 132017 h 132016"/>
                  <a:gd name="connsiteX1" fmla="*/ 382677 w 426224"/>
                  <a:gd name="connsiteY1" fmla="*/ 76810 h 132016"/>
                  <a:gd name="connsiteX2" fmla="*/ 288379 w 426224"/>
                  <a:gd name="connsiteY2" fmla="*/ 56579 h 132016"/>
                  <a:gd name="connsiteX3" fmla="*/ 192710 w 426224"/>
                  <a:gd name="connsiteY3" fmla="*/ 113157 h 132016"/>
                  <a:gd name="connsiteX4" fmla="*/ 117272 w 426224"/>
                  <a:gd name="connsiteY4" fmla="*/ 124816 h 132016"/>
                  <a:gd name="connsiteX5" fmla="*/ 0 w 426224"/>
                  <a:gd name="connsiteY5" fmla="*/ 34976 h 132016"/>
                  <a:gd name="connsiteX6" fmla="*/ 0 w 426224"/>
                  <a:gd name="connsiteY6" fmla="*/ 0 h 132016"/>
                  <a:gd name="connsiteX7" fmla="*/ 88468 w 426224"/>
                  <a:gd name="connsiteY7" fmla="*/ 53835 h 132016"/>
                  <a:gd name="connsiteX8" fmla="*/ 156362 w 426224"/>
                  <a:gd name="connsiteY8" fmla="*/ 53835 h 132016"/>
                  <a:gd name="connsiteX9" fmla="*/ 247917 w 426224"/>
                  <a:gd name="connsiteY9" fmla="*/ 14402 h 132016"/>
                  <a:gd name="connsiteX10" fmla="*/ 323355 w 426224"/>
                  <a:gd name="connsiteY10" fmla="*/ 1372 h 132016"/>
                  <a:gd name="connsiteX11" fmla="*/ 376847 w 426224"/>
                  <a:gd name="connsiteY11" fmla="*/ 26060 h 132016"/>
                  <a:gd name="connsiteX12" fmla="*/ 426225 w 426224"/>
                  <a:gd name="connsiteY12" fmla="*/ 79896 h 132016"/>
                  <a:gd name="connsiteX13" fmla="*/ 426225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426225" y="132017"/>
                    </a:moveTo>
                    <a:cubicBezTo>
                      <a:pt x="419710" y="107671"/>
                      <a:pt x="405651" y="88811"/>
                      <a:pt x="382677" y="76810"/>
                    </a:cubicBezTo>
                    <a:cubicBezTo>
                      <a:pt x="359359" y="63779"/>
                      <a:pt x="319583" y="50406"/>
                      <a:pt x="288379" y="56579"/>
                    </a:cubicBezTo>
                    <a:cubicBezTo>
                      <a:pt x="255118" y="62751"/>
                      <a:pt x="221856" y="100127"/>
                      <a:pt x="192710" y="113157"/>
                    </a:cubicBezTo>
                    <a:cubicBezTo>
                      <a:pt x="163220" y="124473"/>
                      <a:pt x="149504" y="137160"/>
                      <a:pt x="117272" y="124816"/>
                    </a:cubicBezTo>
                    <a:cubicBezTo>
                      <a:pt x="84011" y="111109"/>
                      <a:pt x="46635" y="81610"/>
                      <a:pt x="0" y="34976"/>
                    </a:cubicBezTo>
                    <a:lnTo>
                      <a:pt x="0" y="0"/>
                    </a:lnTo>
                    <a:cubicBezTo>
                      <a:pt x="32918" y="27089"/>
                      <a:pt x="62408" y="44577"/>
                      <a:pt x="88468" y="53835"/>
                    </a:cubicBezTo>
                    <a:cubicBezTo>
                      <a:pt x="113500" y="61722"/>
                      <a:pt x="129959" y="60350"/>
                      <a:pt x="156362" y="53835"/>
                    </a:cubicBezTo>
                    <a:cubicBezTo>
                      <a:pt x="182423" y="45606"/>
                      <a:pt x="219113" y="23660"/>
                      <a:pt x="247917" y="14402"/>
                    </a:cubicBezTo>
                    <a:cubicBezTo>
                      <a:pt x="275349" y="5144"/>
                      <a:pt x="301752" y="-1029"/>
                      <a:pt x="323355" y="1372"/>
                    </a:cubicBezTo>
                    <a:cubicBezTo>
                      <a:pt x="343586" y="3772"/>
                      <a:pt x="359702" y="12002"/>
                      <a:pt x="376847" y="26060"/>
                    </a:cubicBezTo>
                    <a:cubicBezTo>
                      <a:pt x="393649" y="39091"/>
                      <a:pt x="410108" y="56579"/>
                      <a:pt x="426225" y="79896"/>
                    </a:cubicBezTo>
                    <a:lnTo>
                      <a:pt x="426225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32371A5F-CFAA-64E5-81EE-130D60EBEF96}"/>
                  </a:ext>
                </a:extLst>
              </p:cNvPr>
              <p:cNvSpPr/>
              <p:nvPr/>
            </p:nvSpPr>
            <p:spPr>
              <a:xfrm>
                <a:off x="10403441" y="391036"/>
                <a:ext cx="434734" cy="134651"/>
              </a:xfrm>
              <a:custGeom>
                <a:avLst/>
                <a:gdLst>
                  <a:gd name="connsiteX0" fmla="*/ 0 w 426224"/>
                  <a:gd name="connsiteY0" fmla="*/ 132017 h 132016"/>
                  <a:gd name="connsiteX1" fmla="*/ 43206 w 426224"/>
                  <a:gd name="connsiteY1" fmla="*/ 76810 h 132016"/>
                  <a:gd name="connsiteX2" fmla="*/ 137503 w 426224"/>
                  <a:gd name="connsiteY2" fmla="*/ 56579 h 132016"/>
                  <a:gd name="connsiteX3" fmla="*/ 233172 w 426224"/>
                  <a:gd name="connsiteY3" fmla="*/ 113157 h 132016"/>
                  <a:gd name="connsiteX4" fmla="*/ 308610 w 426224"/>
                  <a:gd name="connsiteY4" fmla="*/ 124816 h 132016"/>
                  <a:gd name="connsiteX5" fmla="*/ 426225 w 426224"/>
                  <a:gd name="connsiteY5" fmla="*/ 34976 h 132016"/>
                  <a:gd name="connsiteX6" fmla="*/ 426225 w 426224"/>
                  <a:gd name="connsiteY6" fmla="*/ 0 h 132016"/>
                  <a:gd name="connsiteX7" fmla="*/ 337757 w 426224"/>
                  <a:gd name="connsiteY7" fmla="*/ 53835 h 132016"/>
                  <a:gd name="connsiteX8" fmla="*/ 269519 w 426224"/>
                  <a:gd name="connsiteY8" fmla="*/ 53835 h 132016"/>
                  <a:gd name="connsiteX9" fmla="*/ 178308 w 426224"/>
                  <a:gd name="connsiteY9" fmla="*/ 14402 h 132016"/>
                  <a:gd name="connsiteX10" fmla="*/ 102870 w 426224"/>
                  <a:gd name="connsiteY10" fmla="*/ 1372 h 132016"/>
                  <a:gd name="connsiteX11" fmla="*/ 49035 w 426224"/>
                  <a:gd name="connsiteY11" fmla="*/ 26060 h 132016"/>
                  <a:gd name="connsiteX12" fmla="*/ 0 w 426224"/>
                  <a:gd name="connsiteY12" fmla="*/ 79896 h 132016"/>
                  <a:gd name="connsiteX13" fmla="*/ 0 w 426224"/>
                  <a:gd name="connsiteY13" fmla="*/ 132017 h 13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6224" h="132016">
                    <a:moveTo>
                      <a:pt x="0" y="132017"/>
                    </a:moveTo>
                    <a:cubicBezTo>
                      <a:pt x="6515" y="107671"/>
                      <a:pt x="19202" y="88811"/>
                      <a:pt x="43206" y="76810"/>
                    </a:cubicBezTo>
                    <a:cubicBezTo>
                      <a:pt x="65837" y="63779"/>
                      <a:pt x="105270" y="50406"/>
                      <a:pt x="137503" y="56579"/>
                    </a:cubicBezTo>
                    <a:cubicBezTo>
                      <a:pt x="169736" y="62751"/>
                      <a:pt x="202997" y="100127"/>
                      <a:pt x="233172" y="113157"/>
                    </a:cubicBezTo>
                    <a:cubicBezTo>
                      <a:pt x="261633" y="124473"/>
                      <a:pt x="275692" y="137160"/>
                      <a:pt x="308610" y="124816"/>
                    </a:cubicBezTo>
                    <a:cubicBezTo>
                      <a:pt x="340843" y="111109"/>
                      <a:pt x="379590" y="81610"/>
                      <a:pt x="426225" y="34976"/>
                    </a:cubicBezTo>
                    <a:lnTo>
                      <a:pt x="426225" y="0"/>
                    </a:lnTo>
                    <a:cubicBezTo>
                      <a:pt x="392278" y="27089"/>
                      <a:pt x="364503" y="44577"/>
                      <a:pt x="337757" y="53835"/>
                    </a:cubicBezTo>
                    <a:cubicBezTo>
                      <a:pt x="310668" y="61722"/>
                      <a:pt x="296266" y="60350"/>
                      <a:pt x="269519" y="53835"/>
                    </a:cubicBezTo>
                    <a:cubicBezTo>
                      <a:pt x="242087" y="45606"/>
                      <a:pt x="206426" y="23660"/>
                      <a:pt x="178308" y="14402"/>
                    </a:cubicBezTo>
                    <a:cubicBezTo>
                      <a:pt x="149847" y="5144"/>
                      <a:pt x="123787" y="-1029"/>
                      <a:pt x="102870" y="1372"/>
                    </a:cubicBezTo>
                    <a:cubicBezTo>
                      <a:pt x="81267" y="3772"/>
                      <a:pt x="65151" y="12002"/>
                      <a:pt x="49035" y="26060"/>
                    </a:cubicBezTo>
                    <a:cubicBezTo>
                      <a:pt x="31890" y="39091"/>
                      <a:pt x="15088" y="56579"/>
                      <a:pt x="0" y="79896"/>
                    </a:cubicBezTo>
                    <a:lnTo>
                      <a:pt x="0" y="132017"/>
                    </a:lnTo>
                    <a:close/>
                  </a:path>
                </a:pathLst>
              </a:custGeom>
              <a:grpFill/>
              <a:ln w="343" cap="flat">
                <a:solidFill>
                  <a:schemeClr val="accent1">
                    <a:lumMod val="7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70" name="图形 2" descr="D:\51PPT模板网\51pptmoban.com\图片.jpg">
            <a:extLst>
              <a:ext uri="{FF2B5EF4-FFF2-40B4-BE49-F238E27FC236}">
                <a16:creationId xmlns:a16="http://schemas.microsoft.com/office/drawing/2014/main" id="{94475D51-0094-B068-4D5F-6E9A7A0F28F0}"/>
              </a:ext>
            </a:extLst>
          </p:cNvPr>
          <p:cNvGrpSpPr/>
          <p:nvPr/>
        </p:nvGrpSpPr>
        <p:grpSpPr>
          <a:xfrm rot="1802109">
            <a:off x="4432818" y="3494736"/>
            <a:ext cx="482575" cy="1049071"/>
            <a:chOff x="6573953" y="2329948"/>
            <a:chExt cx="1313289" cy="2854964"/>
          </a:xfrm>
          <a:solidFill>
            <a:schemeClr val="accent1">
              <a:lumMod val="75000"/>
            </a:schemeClr>
          </a:solidFill>
        </p:grpSpPr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id="{33C41FF7-A3EC-908B-32E6-4468D29B8E98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id="{A8A546DC-AE10-F520-BF6F-A0BAB182C005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806EAEB-0C4C-5D4A-7C3D-931B08F64066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17962884-33B1-54C1-8146-540A47511171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4ACCF202-D1A6-6666-9651-1999E2C0D599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A8AF0BBF-3D33-B77E-6800-6318CD61ED50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099D71DA-43A5-4196-A2CB-E0804A530A6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37AE3BAC-6DC9-62C2-D707-E09544A63690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F164E30B-023F-758C-DAF7-1982AD7DBCC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>
              <a:extLst>
                <a:ext uri="{FF2B5EF4-FFF2-40B4-BE49-F238E27FC236}">
                  <a16:creationId xmlns:a16="http://schemas.microsoft.com/office/drawing/2014/main" id="{18AD12BD-DC3E-74A6-43C1-D026229B9F92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>
              <a:extLst>
                <a:ext uri="{FF2B5EF4-FFF2-40B4-BE49-F238E27FC236}">
                  <a16:creationId xmlns:a16="http://schemas.microsoft.com/office/drawing/2014/main" id="{ED0EE831-90DC-8A7B-BF6A-DF64C5C542C4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>
              <a:extLst>
                <a:ext uri="{FF2B5EF4-FFF2-40B4-BE49-F238E27FC236}">
                  <a16:creationId xmlns:a16="http://schemas.microsoft.com/office/drawing/2014/main" id="{349CC487-D7E0-494C-4B2B-AC0415BB5DE1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>
              <a:extLst>
                <a:ext uri="{FF2B5EF4-FFF2-40B4-BE49-F238E27FC236}">
                  <a16:creationId xmlns:a16="http://schemas.microsoft.com/office/drawing/2014/main" id="{AAD5B3EE-0AF3-4003-08DB-56A31E986B5C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9" name="任意多边形: 形状 498">
              <a:extLst>
                <a:ext uri="{FF2B5EF4-FFF2-40B4-BE49-F238E27FC236}">
                  <a16:creationId xmlns:a16="http://schemas.microsoft.com/office/drawing/2014/main" id="{FDEA0650-7E86-7665-1729-DCFC2EE13476}"/>
                </a:ext>
              </a:extLst>
            </p:cNvPr>
            <p:cNvSpPr/>
            <p:nvPr/>
          </p:nvSpPr>
          <p:spPr>
            <a:xfrm>
              <a:off x="6573953" y="2713529"/>
              <a:ext cx="1007916" cy="2446266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1" name="图形 2">
            <a:extLst>
              <a:ext uri="{FF2B5EF4-FFF2-40B4-BE49-F238E27FC236}">
                <a16:creationId xmlns:a16="http://schemas.microsoft.com/office/drawing/2014/main" id="{EE158688-CE46-DACF-128C-D059F69849C0}"/>
              </a:ext>
            </a:extLst>
          </p:cNvPr>
          <p:cNvGrpSpPr/>
          <p:nvPr/>
        </p:nvGrpSpPr>
        <p:grpSpPr>
          <a:xfrm rot="19797891" flipH="1">
            <a:off x="1921489" y="3494737"/>
            <a:ext cx="482575" cy="1049071"/>
            <a:chOff x="6573954" y="2329948"/>
            <a:chExt cx="1313288" cy="2854964"/>
          </a:xfrm>
          <a:solidFill>
            <a:schemeClr val="accent1">
              <a:lumMod val="75000"/>
            </a:schemeClr>
          </a:solidFill>
        </p:grpSpPr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id="{8B87FD23-E7EA-D064-4E1A-2BEDDF3DED06}"/>
                </a:ext>
              </a:extLst>
            </p:cNvPr>
            <p:cNvSpPr/>
            <p:nvPr/>
          </p:nvSpPr>
          <p:spPr>
            <a:xfrm>
              <a:off x="7410840" y="3827383"/>
              <a:ext cx="476393" cy="359844"/>
            </a:xfrm>
            <a:custGeom>
              <a:avLst/>
              <a:gdLst>
                <a:gd name="connsiteX0" fmla="*/ 0 w 476393"/>
                <a:gd name="connsiteY0" fmla="*/ 359845 h 359844"/>
                <a:gd name="connsiteX1" fmla="*/ 476393 w 476393"/>
                <a:gd name="connsiteY1" fmla="*/ 0 h 359844"/>
                <a:gd name="connsiteX2" fmla="*/ 0 w 476393"/>
                <a:gd name="connsiteY2" fmla="*/ 359845 h 35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6393" h="359844">
                  <a:moveTo>
                    <a:pt x="0" y="359845"/>
                  </a:moveTo>
                  <a:cubicBezTo>
                    <a:pt x="208760" y="340728"/>
                    <a:pt x="400926" y="195567"/>
                    <a:pt x="476393" y="0"/>
                  </a:cubicBezTo>
                  <a:cubicBezTo>
                    <a:pt x="278702" y="16183"/>
                    <a:pt x="83992" y="180165"/>
                    <a:pt x="0" y="35984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id="{6179FABE-AC2C-CEB2-F0CE-E5CA59DB4A8D}"/>
                </a:ext>
              </a:extLst>
            </p:cNvPr>
            <p:cNvSpPr/>
            <p:nvPr/>
          </p:nvSpPr>
          <p:spPr>
            <a:xfrm>
              <a:off x="7286681" y="3199142"/>
              <a:ext cx="269987" cy="534809"/>
            </a:xfrm>
            <a:custGeom>
              <a:avLst/>
              <a:gdLst>
                <a:gd name="connsiteX0" fmla="*/ 267625 w 269987"/>
                <a:gd name="connsiteY0" fmla="*/ 534810 h 534809"/>
                <a:gd name="connsiteX1" fmla="*/ 2249 w 269987"/>
                <a:gd name="connsiteY1" fmla="*/ 0 h 534809"/>
                <a:gd name="connsiteX2" fmla="*/ 267625 w 269987"/>
                <a:gd name="connsiteY2" fmla="*/ 534810 h 5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987" h="534809">
                  <a:moveTo>
                    <a:pt x="267625" y="534810"/>
                  </a:moveTo>
                  <a:cubicBezTo>
                    <a:pt x="287504" y="326126"/>
                    <a:pt x="180462" y="110395"/>
                    <a:pt x="2249" y="0"/>
                  </a:cubicBezTo>
                  <a:cubicBezTo>
                    <a:pt x="-18468" y="197263"/>
                    <a:pt x="106605" y="418986"/>
                    <a:pt x="267625" y="53481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CBB35181-8919-F1BC-475A-80B3A5D573EE}"/>
                </a:ext>
              </a:extLst>
            </p:cNvPr>
            <p:cNvSpPr/>
            <p:nvPr/>
          </p:nvSpPr>
          <p:spPr>
            <a:xfrm>
              <a:off x="7548457" y="3237318"/>
              <a:ext cx="338785" cy="491604"/>
            </a:xfrm>
            <a:custGeom>
              <a:avLst/>
              <a:gdLst>
                <a:gd name="connsiteX0" fmla="*/ 0 w 338785"/>
                <a:gd name="connsiteY0" fmla="*/ 491604 h 491604"/>
                <a:gd name="connsiteX1" fmla="*/ 338785 w 338785"/>
                <a:gd name="connsiteY1" fmla="*/ 0 h 491604"/>
                <a:gd name="connsiteX2" fmla="*/ 0 w 338785"/>
                <a:gd name="connsiteY2" fmla="*/ 491604 h 491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785" h="491604">
                  <a:moveTo>
                    <a:pt x="0" y="491604"/>
                  </a:moveTo>
                  <a:cubicBezTo>
                    <a:pt x="192100" y="407698"/>
                    <a:pt x="328765" y="209388"/>
                    <a:pt x="338785" y="0"/>
                  </a:cubicBezTo>
                  <a:cubicBezTo>
                    <a:pt x="156258" y="77629"/>
                    <a:pt x="23117" y="294608"/>
                    <a:pt x="0" y="4916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CA9E27C8-1F58-C083-FF75-273663DE5F7B}"/>
                </a:ext>
              </a:extLst>
            </p:cNvPr>
            <p:cNvSpPr/>
            <p:nvPr/>
          </p:nvSpPr>
          <p:spPr>
            <a:xfrm>
              <a:off x="7200023" y="2812599"/>
              <a:ext cx="373942" cy="465420"/>
            </a:xfrm>
            <a:custGeom>
              <a:avLst/>
              <a:gdLst>
                <a:gd name="connsiteX0" fmla="*/ 373942 w 373942"/>
                <a:gd name="connsiteY0" fmla="*/ 465420 h 465420"/>
                <a:gd name="connsiteX1" fmla="*/ 0 w 373942"/>
                <a:gd name="connsiteY1" fmla="*/ 0 h 465420"/>
                <a:gd name="connsiteX2" fmla="*/ 373942 w 373942"/>
                <a:gd name="connsiteY2" fmla="*/ 465420 h 46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3942" h="465420">
                  <a:moveTo>
                    <a:pt x="373942" y="465420"/>
                  </a:moveTo>
                  <a:cubicBezTo>
                    <a:pt x="348587" y="257327"/>
                    <a:pt x="197749" y="69590"/>
                    <a:pt x="0" y="0"/>
                  </a:cubicBezTo>
                  <a:cubicBezTo>
                    <a:pt x="22088" y="197120"/>
                    <a:pt x="191824" y="386829"/>
                    <a:pt x="373942" y="46542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id="{90349883-6B4D-5256-5856-3813F8E08187}"/>
                </a:ext>
              </a:extLst>
            </p:cNvPr>
            <p:cNvSpPr/>
            <p:nvPr/>
          </p:nvSpPr>
          <p:spPr>
            <a:xfrm>
              <a:off x="7573964" y="2731303"/>
              <a:ext cx="235737" cy="552840"/>
            </a:xfrm>
            <a:custGeom>
              <a:avLst/>
              <a:gdLst>
                <a:gd name="connsiteX0" fmla="*/ 2840 w 235737"/>
                <a:gd name="connsiteY0" fmla="*/ 552841 h 552840"/>
                <a:gd name="connsiteX1" fmla="*/ 228259 w 235737"/>
                <a:gd name="connsiteY1" fmla="*/ 0 h 552840"/>
                <a:gd name="connsiteX2" fmla="*/ 2840 w 235737"/>
                <a:gd name="connsiteY2" fmla="*/ 552841 h 55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737" h="552840">
                  <a:moveTo>
                    <a:pt x="2840" y="552841"/>
                  </a:moveTo>
                  <a:cubicBezTo>
                    <a:pt x="172470" y="429673"/>
                    <a:pt x="263396" y="206664"/>
                    <a:pt x="228259" y="0"/>
                  </a:cubicBezTo>
                  <a:cubicBezTo>
                    <a:pt x="66638" y="114986"/>
                    <a:pt x="-16848" y="355473"/>
                    <a:pt x="2840" y="55284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06B30CA-15D3-E64E-1C77-E2ABC353E7FA}"/>
                </a:ext>
              </a:extLst>
            </p:cNvPr>
            <p:cNvSpPr/>
            <p:nvPr/>
          </p:nvSpPr>
          <p:spPr>
            <a:xfrm>
              <a:off x="7296393" y="2329948"/>
              <a:ext cx="228890" cy="559003"/>
            </a:xfrm>
            <a:custGeom>
              <a:avLst/>
              <a:gdLst>
                <a:gd name="connsiteX0" fmla="*/ 218660 w 228890"/>
                <a:gd name="connsiteY0" fmla="*/ 559003 h 559003"/>
                <a:gd name="connsiteX1" fmla="*/ 8996 w 228890"/>
                <a:gd name="connsiteY1" fmla="*/ 0 h 559003"/>
                <a:gd name="connsiteX2" fmla="*/ 218660 w 228890"/>
                <a:gd name="connsiteY2" fmla="*/ 559003 h 55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890" h="559003">
                  <a:moveTo>
                    <a:pt x="218660" y="559003"/>
                  </a:moveTo>
                  <a:cubicBezTo>
                    <a:pt x="259636" y="353416"/>
                    <a:pt x="175064" y="127930"/>
                    <a:pt x="8996" y="0"/>
                  </a:cubicBezTo>
                  <a:cubicBezTo>
                    <a:pt x="-31657" y="194139"/>
                    <a:pt x="70241" y="427415"/>
                    <a:pt x="218660" y="55900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95BEE60E-41A9-F935-013B-A344EE06A879}"/>
                </a:ext>
              </a:extLst>
            </p:cNvPr>
            <p:cNvSpPr/>
            <p:nvPr/>
          </p:nvSpPr>
          <p:spPr>
            <a:xfrm>
              <a:off x="7266341" y="3607298"/>
              <a:ext cx="193802" cy="578691"/>
            </a:xfrm>
            <a:custGeom>
              <a:avLst/>
              <a:gdLst>
                <a:gd name="connsiteX0" fmla="*/ 168674 w 193802"/>
                <a:gd name="connsiteY0" fmla="*/ 578691 h 578691"/>
                <a:gd name="connsiteX1" fmla="*/ 21855 w 193802"/>
                <a:gd name="connsiteY1" fmla="*/ 0 h 578691"/>
                <a:gd name="connsiteX2" fmla="*/ 168674 w 193802"/>
                <a:gd name="connsiteY2" fmla="*/ 578691 h 57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802" h="578691">
                  <a:moveTo>
                    <a:pt x="168674" y="578691"/>
                  </a:moveTo>
                  <a:cubicBezTo>
                    <a:pt x="232043" y="378876"/>
                    <a:pt x="172827" y="145437"/>
                    <a:pt x="21855" y="0"/>
                  </a:cubicBezTo>
                  <a:cubicBezTo>
                    <a:pt x="-39933" y="188481"/>
                    <a:pt x="35657" y="431559"/>
                    <a:pt x="168674" y="5786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id="{9BC3103A-0D3A-457E-762E-C5B5BA780BB5}"/>
                </a:ext>
              </a:extLst>
            </p:cNvPr>
            <p:cNvSpPr/>
            <p:nvPr/>
          </p:nvSpPr>
          <p:spPr>
            <a:xfrm>
              <a:off x="7137926" y="3973429"/>
              <a:ext cx="157632" cy="597027"/>
            </a:xfrm>
            <a:custGeom>
              <a:avLst/>
              <a:gdLst>
                <a:gd name="connsiteX0" fmla="*/ 74775 w 157632"/>
                <a:gd name="connsiteY0" fmla="*/ 597027 h 597027"/>
                <a:gd name="connsiteX1" fmla="*/ 74641 w 157632"/>
                <a:gd name="connsiteY1" fmla="*/ 0 h 597027"/>
                <a:gd name="connsiteX2" fmla="*/ 74775 w 157632"/>
                <a:gd name="connsiteY2" fmla="*/ 597027 h 59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632" h="597027">
                  <a:moveTo>
                    <a:pt x="74775" y="597027"/>
                  </a:moveTo>
                  <a:cubicBezTo>
                    <a:pt x="185303" y="418900"/>
                    <a:pt x="185246" y="178070"/>
                    <a:pt x="74641" y="0"/>
                  </a:cubicBezTo>
                  <a:cubicBezTo>
                    <a:pt x="-31562" y="167516"/>
                    <a:pt x="-18008" y="421720"/>
                    <a:pt x="74775" y="59702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2730BCCE-5A1C-6457-2FB2-6D3BBBE0884C}"/>
                </a:ext>
              </a:extLst>
            </p:cNvPr>
            <p:cNvSpPr/>
            <p:nvPr/>
          </p:nvSpPr>
          <p:spPr>
            <a:xfrm>
              <a:off x="7200766" y="4336319"/>
              <a:ext cx="550202" cy="244051"/>
            </a:xfrm>
            <a:custGeom>
              <a:avLst/>
              <a:gdLst>
                <a:gd name="connsiteX0" fmla="*/ 0 w 550202"/>
                <a:gd name="connsiteY0" fmla="*/ 237567 h 244051"/>
                <a:gd name="connsiteX1" fmla="*/ 550202 w 550202"/>
                <a:gd name="connsiteY1" fmla="*/ 5795 h 244051"/>
                <a:gd name="connsiteX2" fmla="*/ 0 w 550202"/>
                <a:gd name="connsiteY2" fmla="*/ 237567 h 2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202" h="244051">
                  <a:moveTo>
                    <a:pt x="0" y="237567"/>
                  </a:moveTo>
                  <a:cubicBezTo>
                    <a:pt x="207055" y="270323"/>
                    <a:pt x="428997" y="176826"/>
                    <a:pt x="550202" y="5795"/>
                  </a:cubicBezTo>
                  <a:cubicBezTo>
                    <a:pt x="354597" y="-27095"/>
                    <a:pt x="125568" y="84024"/>
                    <a:pt x="0" y="23756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BB18E035-E626-576C-CBA7-B9DAD776AE44}"/>
                </a:ext>
              </a:extLst>
            </p:cNvPr>
            <p:cNvSpPr/>
            <p:nvPr/>
          </p:nvSpPr>
          <p:spPr>
            <a:xfrm>
              <a:off x="6888386" y="4336322"/>
              <a:ext cx="185552" cy="580625"/>
            </a:xfrm>
            <a:custGeom>
              <a:avLst/>
              <a:gdLst>
                <a:gd name="connsiteX0" fmla="*/ 19153 w 185552"/>
                <a:gd name="connsiteY0" fmla="*/ 580625 h 580625"/>
                <a:gd name="connsiteX1" fmla="*/ 158142 w 185552"/>
                <a:gd name="connsiteY1" fmla="*/ 0 h 580625"/>
                <a:gd name="connsiteX2" fmla="*/ 19153 w 185552"/>
                <a:gd name="connsiteY2" fmla="*/ 580625 h 58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2" h="580625">
                  <a:moveTo>
                    <a:pt x="19153" y="580625"/>
                  </a:moveTo>
                  <a:cubicBezTo>
                    <a:pt x="168143" y="433159"/>
                    <a:pt x="224207" y="198949"/>
                    <a:pt x="158142" y="0"/>
                  </a:cubicBezTo>
                  <a:cubicBezTo>
                    <a:pt x="15819" y="138160"/>
                    <a:pt x="-30234" y="388525"/>
                    <a:pt x="19153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DCFBBFD5-93B4-A741-74BD-214E8B1718AC}"/>
                </a:ext>
              </a:extLst>
            </p:cNvPr>
            <p:cNvSpPr/>
            <p:nvPr/>
          </p:nvSpPr>
          <p:spPr>
            <a:xfrm>
              <a:off x="6906234" y="4773596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20" y="213303"/>
                    <a:pt x="431340" y="174098"/>
                    <a:pt x="589064" y="36024"/>
                  </a:cubicBezTo>
                  <a:cubicBezTo>
                    <a:pt x="406508" y="-41538"/>
                    <a:pt x="157887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id="{115314F1-9460-0BDF-0A79-C72BC2DB0BB0}"/>
                </a:ext>
              </a:extLst>
            </p:cNvPr>
            <p:cNvSpPr/>
            <p:nvPr/>
          </p:nvSpPr>
          <p:spPr>
            <a:xfrm>
              <a:off x="6596932" y="4570457"/>
              <a:ext cx="185551" cy="580624"/>
            </a:xfrm>
            <a:custGeom>
              <a:avLst/>
              <a:gdLst>
                <a:gd name="connsiteX0" fmla="*/ 19151 w 185551"/>
                <a:gd name="connsiteY0" fmla="*/ 580625 h 580624"/>
                <a:gd name="connsiteX1" fmla="*/ 158140 w 185551"/>
                <a:gd name="connsiteY1" fmla="*/ 0 h 580624"/>
                <a:gd name="connsiteX2" fmla="*/ 19151 w 185551"/>
                <a:gd name="connsiteY2" fmla="*/ 580625 h 58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51" h="580624">
                  <a:moveTo>
                    <a:pt x="19151" y="580625"/>
                  </a:moveTo>
                  <a:cubicBezTo>
                    <a:pt x="168141" y="433159"/>
                    <a:pt x="224206" y="198949"/>
                    <a:pt x="158140" y="0"/>
                  </a:cubicBezTo>
                  <a:cubicBezTo>
                    <a:pt x="15827" y="138160"/>
                    <a:pt x="-30236" y="388525"/>
                    <a:pt x="19151" y="58062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B05C7620-0D9D-E93D-8E73-D7FA890F5F72}"/>
                </a:ext>
              </a:extLst>
            </p:cNvPr>
            <p:cNvSpPr/>
            <p:nvPr/>
          </p:nvSpPr>
          <p:spPr>
            <a:xfrm>
              <a:off x="6596938" y="5010569"/>
              <a:ext cx="589064" cy="174343"/>
            </a:xfrm>
            <a:custGeom>
              <a:avLst/>
              <a:gdLst>
                <a:gd name="connsiteX0" fmla="*/ 0 w 589064"/>
                <a:gd name="connsiteY0" fmla="*/ 133198 h 174343"/>
                <a:gd name="connsiteX1" fmla="*/ 589064 w 589064"/>
                <a:gd name="connsiteY1" fmla="*/ 36024 h 174343"/>
                <a:gd name="connsiteX2" fmla="*/ 0 w 589064"/>
                <a:gd name="connsiteY2" fmla="*/ 133198 h 17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064" h="174343">
                  <a:moveTo>
                    <a:pt x="0" y="133198"/>
                  </a:moveTo>
                  <a:cubicBezTo>
                    <a:pt x="193719" y="213303"/>
                    <a:pt x="431340" y="174098"/>
                    <a:pt x="589064" y="36024"/>
                  </a:cubicBezTo>
                  <a:cubicBezTo>
                    <a:pt x="406508" y="-41538"/>
                    <a:pt x="157886" y="13154"/>
                    <a:pt x="0" y="13319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3D68A5E-683A-DEE1-A147-DA4B70031881}"/>
                </a:ext>
              </a:extLst>
            </p:cNvPr>
            <p:cNvSpPr/>
            <p:nvPr/>
          </p:nvSpPr>
          <p:spPr>
            <a:xfrm>
              <a:off x="6573954" y="2713529"/>
              <a:ext cx="1007915" cy="2446267"/>
            </a:xfrm>
            <a:custGeom>
              <a:avLst/>
              <a:gdLst>
                <a:gd name="connsiteX0" fmla="*/ 4877 w 1007915"/>
                <a:gd name="connsiteY0" fmla="*/ 2446268 h 2446267"/>
                <a:gd name="connsiteX1" fmla="*/ 0 w 1007915"/>
                <a:gd name="connsiteY1" fmla="*/ 2438086 h 2446267"/>
                <a:gd name="connsiteX2" fmla="*/ 876443 w 1007915"/>
                <a:gd name="connsiteY2" fmla="*/ 1378353 h 2446267"/>
                <a:gd name="connsiteX3" fmla="*/ 882596 w 1007915"/>
                <a:gd name="connsiteY3" fmla="*/ 3162 h 2446267"/>
                <a:gd name="connsiteX4" fmla="*/ 891578 w 1007915"/>
                <a:gd name="connsiteY4" fmla="*/ 0 h 2446267"/>
                <a:gd name="connsiteX5" fmla="*/ 885397 w 1007915"/>
                <a:gd name="connsiteY5" fmla="*/ 1381592 h 2446267"/>
                <a:gd name="connsiteX6" fmla="*/ 4886 w 1007915"/>
                <a:gd name="connsiteY6" fmla="*/ 2446268 h 2446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915" h="2446267">
                  <a:moveTo>
                    <a:pt x="4877" y="2446268"/>
                  </a:moveTo>
                  <a:lnTo>
                    <a:pt x="0" y="2438086"/>
                  </a:lnTo>
                  <a:cubicBezTo>
                    <a:pt x="404708" y="2197399"/>
                    <a:pt x="715975" y="1821056"/>
                    <a:pt x="876443" y="1378353"/>
                  </a:cubicBezTo>
                  <a:cubicBezTo>
                    <a:pt x="1036901" y="935660"/>
                    <a:pt x="1039083" y="447284"/>
                    <a:pt x="882596" y="3162"/>
                  </a:cubicBezTo>
                  <a:lnTo>
                    <a:pt x="891578" y="0"/>
                  </a:lnTo>
                  <a:cubicBezTo>
                    <a:pt x="1048798" y="446189"/>
                    <a:pt x="1046598" y="936851"/>
                    <a:pt x="885397" y="1381592"/>
                  </a:cubicBezTo>
                  <a:cubicBezTo>
                    <a:pt x="724186" y="1826352"/>
                    <a:pt x="411480" y="2204476"/>
                    <a:pt x="4886" y="24462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0" name="文本框 499">
            <a:extLst>
              <a:ext uri="{FF2B5EF4-FFF2-40B4-BE49-F238E27FC236}">
                <a16:creationId xmlns:a16="http://schemas.microsoft.com/office/drawing/2014/main" id="{6304DEC2-E5CB-0C80-3C5E-F1798F7F0195}"/>
              </a:ext>
            </a:extLst>
          </p:cNvPr>
          <p:cNvSpPr txBox="1"/>
          <p:nvPr/>
        </p:nvSpPr>
        <p:spPr>
          <a:xfrm>
            <a:off x="1933429" y="1818293"/>
            <a:ext cx="286328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16600" dirty="0">
                <a:solidFill>
                  <a:schemeClr val="accent1">
                    <a:lumMod val="75000"/>
                  </a:schemeClr>
                </a:solidFill>
              </a:rPr>
              <a:t>02</a:t>
            </a:r>
            <a:endParaRPr lang="zh-CN" altLang="en-US" sz="166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569AAB-90AA-6A8E-CBE7-9C86F680D1B8}"/>
              </a:ext>
            </a:extLst>
          </p:cNvPr>
          <p:cNvGrpSpPr/>
          <p:nvPr/>
        </p:nvGrpSpPr>
        <p:grpSpPr>
          <a:xfrm>
            <a:off x="5786092" y="2486613"/>
            <a:ext cx="4052036" cy="622654"/>
            <a:chOff x="1696688" y="2219355"/>
            <a:chExt cx="4052036" cy="622654"/>
          </a:xfrm>
        </p:grpSpPr>
        <p:sp>
          <p:nvSpPr>
            <p:cNvPr id="513" name="矩形: 圆角 512">
              <a:extLst>
                <a:ext uri="{FF2B5EF4-FFF2-40B4-BE49-F238E27FC236}">
                  <a16:creationId xmlns:a16="http://schemas.microsoft.com/office/drawing/2014/main" id="{22CF42E4-F387-29C6-1B71-5E9EC3B9006C}"/>
                </a:ext>
              </a:extLst>
            </p:cNvPr>
            <p:cNvSpPr/>
            <p:nvPr/>
          </p:nvSpPr>
          <p:spPr>
            <a:xfrm>
              <a:off x="1696688" y="2219355"/>
              <a:ext cx="4052036" cy="622654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E29111-3B49-FDF8-C227-1F87271D33ED}"/>
                </a:ext>
              </a:extLst>
            </p:cNvPr>
            <p:cNvSpPr txBox="1"/>
            <p:nvPr/>
          </p:nvSpPr>
          <p:spPr>
            <a:xfrm>
              <a:off x="2409286" y="2347681"/>
              <a:ext cx="2712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sym typeface="+mn-lt"/>
                </a:rPr>
                <a:t>研究过程简介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18399E8-5BC0-207C-B5D2-24D796FA6B80}"/>
              </a:ext>
            </a:extLst>
          </p:cNvPr>
          <p:cNvSpPr txBox="1"/>
          <p:nvPr/>
        </p:nvSpPr>
        <p:spPr>
          <a:xfrm>
            <a:off x="2821035" y="4160659"/>
            <a:ext cx="12482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271DB2-D514-A61E-CF04-654C1612331A}"/>
              </a:ext>
            </a:extLst>
          </p:cNvPr>
          <p:cNvSpPr txBox="1"/>
          <p:nvPr/>
        </p:nvSpPr>
        <p:spPr>
          <a:xfrm>
            <a:off x="5704413" y="3356591"/>
            <a:ext cx="487697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61616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1194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E70C61B-48B3-68CB-4FBD-5ECF3E2BD4D7}"/>
              </a:ext>
            </a:extLst>
          </p:cNvPr>
          <p:cNvSpPr/>
          <p:nvPr/>
        </p:nvSpPr>
        <p:spPr bwMode="auto">
          <a:xfrm>
            <a:off x="1103086" y="4325257"/>
            <a:ext cx="10249127" cy="479427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E29111-3B49-FDF8-C227-1F87271D33ED}"/>
              </a:ext>
            </a:extLst>
          </p:cNvPr>
          <p:cNvSpPr txBox="1"/>
          <p:nvPr/>
        </p:nvSpPr>
        <p:spPr>
          <a:xfrm>
            <a:off x="5076463" y="194318"/>
            <a:ext cx="2712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sym typeface="+mn-lt"/>
              </a:rPr>
              <a:t>研究过程简介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BB5BCA-62E5-C8F1-42DB-2EB56F76DE5E}"/>
              </a:ext>
            </a:extLst>
          </p:cNvPr>
          <p:cNvSpPr txBox="1"/>
          <p:nvPr/>
        </p:nvSpPr>
        <p:spPr>
          <a:xfrm>
            <a:off x="4862960" y="9749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defRPr>
            </a:lvl1pPr>
          </a:lstStyle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9167AC4E-DF72-2B92-98E9-4CDA51F95198}"/>
              </a:ext>
            </a:extLst>
          </p:cNvPr>
          <p:cNvSpPr/>
          <p:nvPr/>
        </p:nvSpPr>
        <p:spPr bwMode="auto">
          <a:xfrm flipH="1">
            <a:off x="8275998" y="1493158"/>
            <a:ext cx="2794000" cy="3311526"/>
          </a:xfrm>
          <a:custGeom>
            <a:avLst/>
            <a:gdLst>
              <a:gd name="T0" fmla="*/ 189 w 189"/>
              <a:gd name="T1" fmla="*/ 182 h 222"/>
              <a:gd name="T2" fmla="*/ 146 w 189"/>
              <a:gd name="T3" fmla="*/ 222 h 222"/>
              <a:gd name="T4" fmla="*/ 0 w 189"/>
              <a:gd name="T5" fmla="*/ 222 h 222"/>
              <a:gd name="T6" fmla="*/ 29 w 189"/>
              <a:gd name="T7" fmla="*/ 183 h 222"/>
              <a:gd name="T8" fmla="*/ 29 w 189"/>
              <a:gd name="T9" fmla="*/ 0 h 222"/>
              <a:gd name="T10" fmla="*/ 189 w 189"/>
              <a:gd name="T11" fmla="*/ 0 h 222"/>
              <a:gd name="T12" fmla="*/ 189 w 189"/>
              <a:gd name="T13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22">
                <a:moveTo>
                  <a:pt x="189" y="182"/>
                </a:moveTo>
                <a:cubicBezTo>
                  <a:pt x="189" y="205"/>
                  <a:pt x="174" y="222"/>
                  <a:pt x="146" y="222"/>
                </a:cubicBezTo>
                <a:cubicBezTo>
                  <a:pt x="124" y="222"/>
                  <a:pt x="36" y="222"/>
                  <a:pt x="0" y="222"/>
                </a:cubicBezTo>
                <a:cubicBezTo>
                  <a:pt x="19" y="217"/>
                  <a:pt x="29" y="202"/>
                  <a:pt x="29" y="183"/>
                </a:cubicBezTo>
                <a:cubicBezTo>
                  <a:pt x="29" y="161"/>
                  <a:pt x="29" y="0"/>
                  <a:pt x="2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160"/>
                  <a:pt x="189" y="1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A73BD08F-BEF5-B5AE-869F-6B3A6F6B4DE6}"/>
              </a:ext>
            </a:extLst>
          </p:cNvPr>
          <p:cNvSpPr/>
          <p:nvPr/>
        </p:nvSpPr>
        <p:spPr bwMode="auto">
          <a:xfrm flipH="1">
            <a:off x="4881456" y="1493158"/>
            <a:ext cx="2795588" cy="3311526"/>
          </a:xfrm>
          <a:custGeom>
            <a:avLst/>
            <a:gdLst>
              <a:gd name="T0" fmla="*/ 189 w 189"/>
              <a:gd name="T1" fmla="*/ 182 h 222"/>
              <a:gd name="T2" fmla="*/ 146 w 189"/>
              <a:gd name="T3" fmla="*/ 222 h 222"/>
              <a:gd name="T4" fmla="*/ 0 w 189"/>
              <a:gd name="T5" fmla="*/ 222 h 222"/>
              <a:gd name="T6" fmla="*/ 29 w 189"/>
              <a:gd name="T7" fmla="*/ 183 h 222"/>
              <a:gd name="T8" fmla="*/ 29 w 189"/>
              <a:gd name="T9" fmla="*/ 0 h 222"/>
              <a:gd name="T10" fmla="*/ 189 w 189"/>
              <a:gd name="T11" fmla="*/ 0 h 222"/>
              <a:gd name="T12" fmla="*/ 189 w 189"/>
              <a:gd name="T13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222">
                <a:moveTo>
                  <a:pt x="189" y="182"/>
                </a:moveTo>
                <a:cubicBezTo>
                  <a:pt x="189" y="205"/>
                  <a:pt x="174" y="222"/>
                  <a:pt x="146" y="222"/>
                </a:cubicBezTo>
                <a:cubicBezTo>
                  <a:pt x="124" y="222"/>
                  <a:pt x="36" y="222"/>
                  <a:pt x="0" y="222"/>
                </a:cubicBezTo>
                <a:cubicBezTo>
                  <a:pt x="19" y="217"/>
                  <a:pt x="29" y="202"/>
                  <a:pt x="29" y="183"/>
                </a:cubicBezTo>
                <a:cubicBezTo>
                  <a:pt x="29" y="161"/>
                  <a:pt x="29" y="0"/>
                  <a:pt x="2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0"/>
                  <a:pt x="189" y="160"/>
                  <a:pt x="189" y="1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288FAC89-CB96-FA71-0136-05F8BF10AD16}"/>
              </a:ext>
            </a:extLst>
          </p:cNvPr>
          <p:cNvSpPr/>
          <p:nvPr/>
        </p:nvSpPr>
        <p:spPr bwMode="auto">
          <a:xfrm flipH="1">
            <a:off x="1502789" y="1493158"/>
            <a:ext cx="2779713" cy="3311526"/>
          </a:xfrm>
          <a:custGeom>
            <a:avLst/>
            <a:gdLst>
              <a:gd name="T0" fmla="*/ 188 w 188"/>
              <a:gd name="T1" fmla="*/ 182 h 222"/>
              <a:gd name="T2" fmla="*/ 146 w 188"/>
              <a:gd name="T3" fmla="*/ 222 h 222"/>
              <a:gd name="T4" fmla="*/ 0 w 188"/>
              <a:gd name="T5" fmla="*/ 222 h 222"/>
              <a:gd name="T6" fmla="*/ 29 w 188"/>
              <a:gd name="T7" fmla="*/ 183 h 222"/>
              <a:gd name="T8" fmla="*/ 29 w 188"/>
              <a:gd name="T9" fmla="*/ 0 h 222"/>
              <a:gd name="T10" fmla="*/ 188 w 188"/>
              <a:gd name="T11" fmla="*/ 0 h 222"/>
              <a:gd name="T12" fmla="*/ 188 w 188"/>
              <a:gd name="T13" fmla="*/ 18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222">
                <a:moveTo>
                  <a:pt x="188" y="182"/>
                </a:moveTo>
                <a:cubicBezTo>
                  <a:pt x="188" y="205"/>
                  <a:pt x="173" y="222"/>
                  <a:pt x="146" y="222"/>
                </a:cubicBezTo>
                <a:cubicBezTo>
                  <a:pt x="124" y="222"/>
                  <a:pt x="36" y="222"/>
                  <a:pt x="0" y="222"/>
                </a:cubicBezTo>
                <a:cubicBezTo>
                  <a:pt x="19" y="217"/>
                  <a:pt x="29" y="202"/>
                  <a:pt x="29" y="183"/>
                </a:cubicBezTo>
                <a:cubicBezTo>
                  <a:pt x="29" y="161"/>
                  <a:pt x="29" y="0"/>
                  <a:pt x="29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0"/>
                  <a:pt x="188" y="160"/>
                  <a:pt x="188" y="1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54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E1B7E042-7C10-9787-D3B0-E3677A41F981}"/>
              </a:ext>
            </a:extLst>
          </p:cNvPr>
          <p:cNvSpPr>
            <a:spLocks noEditPoints="1"/>
          </p:cNvSpPr>
          <p:nvPr/>
        </p:nvSpPr>
        <p:spPr bwMode="auto">
          <a:xfrm>
            <a:off x="2351469" y="2286493"/>
            <a:ext cx="660810" cy="652869"/>
          </a:xfrm>
          <a:custGeom>
            <a:avLst/>
            <a:gdLst>
              <a:gd name="T0" fmla="*/ 0 w 68"/>
              <a:gd name="T1" fmla="*/ 33 h 67"/>
              <a:gd name="T2" fmla="*/ 34 w 68"/>
              <a:gd name="T3" fmla="*/ 67 h 67"/>
              <a:gd name="T4" fmla="*/ 68 w 68"/>
              <a:gd name="T5" fmla="*/ 33 h 67"/>
              <a:gd name="T6" fmla="*/ 34 w 68"/>
              <a:gd name="T7" fmla="*/ 0 h 67"/>
              <a:gd name="T8" fmla="*/ 0 w 68"/>
              <a:gd name="T9" fmla="*/ 33 h 67"/>
              <a:gd name="T10" fmla="*/ 39 w 68"/>
              <a:gd name="T11" fmla="*/ 15 h 67"/>
              <a:gd name="T12" fmla="*/ 39 w 68"/>
              <a:gd name="T13" fmla="*/ 39 h 67"/>
              <a:gd name="T14" fmla="*/ 50 w 68"/>
              <a:gd name="T15" fmla="*/ 27 h 67"/>
              <a:gd name="T16" fmla="*/ 53 w 68"/>
              <a:gd name="T17" fmla="*/ 26 h 67"/>
              <a:gd name="T18" fmla="*/ 57 w 68"/>
              <a:gd name="T19" fmla="*/ 27 h 67"/>
              <a:gd name="T20" fmla="*/ 57 w 68"/>
              <a:gd name="T21" fmla="*/ 34 h 67"/>
              <a:gd name="T22" fmla="*/ 34 w 68"/>
              <a:gd name="T23" fmla="*/ 57 h 67"/>
              <a:gd name="T24" fmla="*/ 11 w 68"/>
              <a:gd name="T25" fmla="*/ 34 h 67"/>
              <a:gd name="T26" fmla="*/ 11 w 68"/>
              <a:gd name="T27" fmla="*/ 27 h 67"/>
              <a:gd name="T28" fmla="*/ 18 w 68"/>
              <a:gd name="T29" fmla="*/ 27 h 67"/>
              <a:gd name="T30" fmla="*/ 29 w 68"/>
              <a:gd name="T31" fmla="*/ 39 h 67"/>
              <a:gd name="T32" fmla="*/ 29 w 68"/>
              <a:gd name="T33" fmla="*/ 15 h 67"/>
              <a:gd name="T34" fmla="*/ 34 w 68"/>
              <a:gd name="T35" fmla="*/ 10 h 67"/>
              <a:gd name="T36" fmla="*/ 39 w 68"/>
              <a:gd name="T37" fmla="*/ 1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67">
                <a:moveTo>
                  <a:pt x="0" y="33"/>
                </a:moveTo>
                <a:cubicBezTo>
                  <a:pt x="0" y="52"/>
                  <a:pt x="15" y="67"/>
                  <a:pt x="34" y="67"/>
                </a:cubicBezTo>
                <a:cubicBezTo>
                  <a:pt x="52" y="67"/>
                  <a:pt x="68" y="52"/>
                  <a:pt x="68" y="33"/>
                </a:cubicBezTo>
                <a:cubicBezTo>
                  <a:pt x="68" y="15"/>
                  <a:pt x="52" y="0"/>
                  <a:pt x="34" y="0"/>
                </a:cubicBezTo>
                <a:cubicBezTo>
                  <a:pt x="15" y="0"/>
                  <a:pt x="0" y="15"/>
                  <a:pt x="0" y="33"/>
                </a:cubicBezTo>
                <a:close/>
                <a:moveTo>
                  <a:pt x="39" y="15"/>
                </a:moveTo>
                <a:cubicBezTo>
                  <a:pt x="39" y="39"/>
                  <a:pt x="39" y="39"/>
                  <a:pt x="39" y="39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6"/>
                  <a:pt x="52" y="26"/>
                  <a:pt x="53" y="26"/>
                </a:cubicBezTo>
                <a:cubicBezTo>
                  <a:pt x="54" y="26"/>
                  <a:pt x="56" y="26"/>
                  <a:pt x="57" y="27"/>
                </a:cubicBezTo>
                <a:cubicBezTo>
                  <a:pt x="58" y="29"/>
                  <a:pt x="58" y="32"/>
                  <a:pt x="57" y="34"/>
                </a:cubicBezTo>
                <a:cubicBezTo>
                  <a:pt x="34" y="57"/>
                  <a:pt x="34" y="57"/>
                  <a:pt x="34" y="57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32"/>
                  <a:pt x="9" y="29"/>
                  <a:pt x="11" y="27"/>
                </a:cubicBezTo>
                <a:cubicBezTo>
                  <a:pt x="13" y="26"/>
                  <a:pt x="16" y="26"/>
                  <a:pt x="18" y="27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31" y="10"/>
                  <a:pt x="34" y="10"/>
                </a:cubicBezTo>
                <a:cubicBezTo>
                  <a:pt x="36" y="10"/>
                  <a:pt x="39" y="12"/>
                  <a:pt x="39" y="15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2" descr="D:\51PPT模板网\51pptmoban.com\图片.jpg">
            <a:extLst>
              <a:ext uri="{FF2B5EF4-FFF2-40B4-BE49-F238E27FC236}">
                <a16:creationId xmlns:a16="http://schemas.microsoft.com/office/drawing/2014/main" id="{8A102ADB-F1B5-6238-B4B9-E212131FD2CF}"/>
              </a:ext>
            </a:extLst>
          </p:cNvPr>
          <p:cNvSpPr>
            <a:spLocks noEditPoints="1"/>
          </p:cNvSpPr>
          <p:nvPr/>
        </p:nvSpPr>
        <p:spPr bwMode="auto">
          <a:xfrm>
            <a:off x="5765595" y="2286493"/>
            <a:ext cx="660810" cy="652869"/>
          </a:xfrm>
          <a:custGeom>
            <a:avLst/>
            <a:gdLst>
              <a:gd name="T0" fmla="*/ 0 w 68"/>
              <a:gd name="T1" fmla="*/ 33 h 67"/>
              <a:gd name="T2" fmla="*/ 34 w 68"/>
              <a:gd name="T3" fmla="*/ 67 h 67"/>
              <a:gd name="T4" fmla="*/ 68 w 68"/>
              <a:gd name="T5" fmla="*/ 33 h 67"/>
              <a:gd name="T6" fmla="*/ 34 w 68"/>
              <a:gd name="T7" fmla="*/ 0 h 67"/>
              <a:gd name="T8" fmla="*/ 0 w 68"/>
              <a:gd name="T9" fmla="*/ 33 h 67"/>
              <a:gd name="T10" fmla="*/ 39 w 68"/>
              <a:gd name="T11" fmla="*/ 15 h 67"/>
              <a:gd name="T12" fmla="*/ 39 w 68"/>
              <a:gd name="T13" fmla="*/ 39 h 67"/>
              <a:gd name="T14" fmla="*/ 50 w 68"/>
              <a:gd name="T15" fmla="*/ 27 h 67"/>
              <a:gd name="T16" fmla="*/ 53 w 68"/>
              <a:gd name="T17" fmla="*/ 26 h 67"/>
              <a:gd name="T18" fmla="*/ 57 w 68"/>
              <a:gd name="T19" fmla="*/ 27 h 67"/>
              <a:gd name="T20" fmla="*/ 57 w 68"/>
              <a:gd name="T21" fmla="*/ 34 h 67"/>
              <a:gd name="T22" fmla="*/ 34 w 68"/>
              <a:gd name="T23" fmla="*/ 57 h 67"/>
              <a:gd name="T24" fmla="*/ 11 w 68"/>
              <a:gd name="T25" fmla="*/ 34 h 67"/>
              <a:gd name="T26" fmla="*/ 11 w 68"/>
              <a:gd name="T27" fmla="*/ 27 h 67"/>
              <a:gd name="T28" fmla="*/ 18 w 68"/>
              <a:gd name="T29" fmla="*/ 27 h 67"/>
              <a:gd name="T30" fmla="*/ 29 w 68"/>
              <a:gd name="T31" fmla="*/ 39 h 67"/>
              <a:gd name="T32" fmla="*/ 29 w 68"/>
              <a:gd name="T33" fmla="*/ 15 h 67"/>
              <a:gd name="T34" fmla="*/ 34 w 68"/>
              <a:gd name="T35" fmla="*/ 10 h 67"/>
              <a:gd name="T36" fmla="*/ 39 w 68"/>
              <a:gd name="T37" fmla="*/ 1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67">
                <a:moveTo>
                  <a:pt x="0" y="33"/>
                </a:moveTo>
                <a:cubicBezTo>
                  <a:pt x="0" y="52"/>
                  <a:pt x="15" y="67"/>
                  <a:pt x="34" y="67"/>
                </a:cubicBezTo>
                <a:cubicBezTo>
                  <a:pt x="52" y="67"/>
                  <a:pt x="68" y="52"/>
                  <a:pt x="68" y="33"/>
                </a:cubicBezTo>
                <a:cubicBezTo>
                  <a:pt x="68" y="15"/>
                  <a:pt x="52" y="0"/>
                  <a:pt x="34" y="0"/>
                </a:cubicBezTo>
                <a:cubicBezTo>
                  <a:pt x="15" y="0"/>
                  <a:pt x="0" y="15"/>
                  <a:pt x="0" y="33"/>
                </a:cubicBezTo>
                <a:close/>
                <a:moveTo>
                  <a:pt x="39" y="15"/>
                </a:moveTo>
                <a:cubicBezTo>
                  <a:pt x="39" y="39"/>
                  <a:pt x="39" y="39"/>
                  <a:pt x="39" y="39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6"/>
                  <a:pt x="52" y="26"/>
                  <a:pt x="53" y="26"/>
                </a:cubicBezTo>
                <a:cubicBezTo>
                  <a:pt x="54" y="26"/>
                  <a:pt x="56" y="26"/>
                  <a:pt x="57" y="27"/>
                </a:cubicBezTo>
                <a:cubicBezTo>
                  <a:pt x="58" y="29"/>
                  <a:pt x="58" y="32"/>
                  <a:pt x="57" y="34"/>
                </a:cubicBezTo>
                <a:cubicBezTo>
                  <a:pt x="34" y="57"/>
                  <a:pt x="34" y="57"/>
                  <a:pt x="34" y="57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32"/>
                  <a:pt x="9" y="29"/>
                  <a:pt x="11" y="27"/>
                </a:cubicBezTo>
                <a:cubicBezTo>
                  <a:pt x="13" y="26"/>
                  <a:pt x="16" y="26"/>
                  <a:pt x="18" y="27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31" y="10"/>
                  <a:pt x="34" y="10"/>
                </a:cubicBezTo>
                <a:cubicBezTo>
                  <a:pt x="36" y="10"/>
                  <a:pt x="39" y="12"/>
                  <a:pt x="39" y="15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AB20B7CF-C986-F5AD-681E-7DAE0B9E4933}"/>
              </a:ext>
            </a:extLst>
          </p:cNvPr>
          <p:cNvSpPr>
            <a:spLocks noEditPoints="1"/>
          </p:cNvSpPr>
          <p:nvPr/>
        </p:nvSpPr>
        <p:spPr bwMode="auto">
          <a:xfrm>
            <a:off x="9115686" y="2286493"/>
            <a:ext cx="660810" cy="652869"/>
          </a:xfrm>
          <a:custGeom>
            <a:avLst/>
            <a:gdLst>
              <a:gd name="T0" fmla="*/ 0 w 68"/>
              <a:gd name="T1" fmla="*/ 33 h 67"/>
              <a:gd name="T2" fmla="*/ 34 w 68"/>
              <a:gd name="T3" fmla="*/ 67 h 67"/>
              <a:gd name="T4" fmla="*/ 68 w 68"/>
              <a:gd name="T5" fmla="*/ 33 h 67"/>
              <a:gd name="T6" fmla="*/ 34 w 68"/>
              <a:gd name="T7" fmla="*/ 0 h 67"/>
              <a:gd name="T8" fmla="*/ 0 w 68"/>
              <a:gd name="T9" fmla="*/ 33 h 67"/>
              <a:gd name="T10" fmla="*/ 39 w 68"/>
              <a:gd name="T11" fmla="*/ 15 h 67"/>
              <a:gd name="T12" fmla="*/ 39 w 68"/>
              <a:gd name="T13" fmla="*/ 39 h 67"/>
              <a:gd name="T14" fmla="*/ 50 w 68"/>
              <a:gd name="T15" fmla="*/ 27 h 67"/>
              <a:gd name="T16" fmla="*/ 53 w 68"/>
              <a:gd name="T17" fmla="*/ 26 h 67"/>
              <a:gd name="T18" fmla="*/ 57 w 68"/>
              <a:gd name="T19" fmla="*/ 27 h 67"/>
              <a:gd name="T20" fmla="*/ 57 w 68"/>
              <a:gd name="T21" fmla="*/ 34 h 67"/>
              <a:gd name="T22" fmla="*/ 34 w 68"/>
              <a:gd name="T23" fmla="*/ 57 h 67"/>
              <a:gd name="T24" fmla="*/ 11 w 68"/>
              <a:gd name="T25" fmla="*/ 34 h 67"/>
              <a:gd name="T26" fmla="*/ 11 w 68"/>
              <a:gd name="T27" fmla="*/ 27 h 67"/>
              <a:gd name="T28" fmla="*/ 18 w 68"/>
              <a:gd name="T29" fmla="*/ 27 h 67"/>
              <a:gd name="T30" fmla="*/ 29 w 68"/>
              <a:gd name="T31" fmla="*/ 39 h 67"/>
              <a:gd name="T32" fmla="*/ 29 w 68"/>
              <a:gd name="T33" fmla="*/ 15 h 67"/>
              <a:gd name="T34" fmla="*/ 34 w 68"/>
              <a:gd name="T35" fmla="*/ 10 h 67"/>
              <a:gd name="T36" fmla="*/ 39 w 68"/>
              <a:gd name="T37" fmla="*/ 1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67">
                <a:moveTo>
                  <a:pt x="0" y="33"/>
                </a:moveTo>
                <a:cubicBezTo>
                  <a:pt x="0" y="52"/>
                  <a:pt x="15" y="67"/>
                  <a:pt x="34" y="67"/>
                </a:cubicBezTo>
                <a:cubicBezTo>
                  <a:pt x="52" y="67"/>
                  <a:pt x="68" y="52"/>
                  <a:pt x="68" y="33"/>
                </a:cubicBezTo>
                <a:cubicBezTo>
                  <a:pt x="68" y="15"/>
                  <a:pt x="52" y="0"/>
                  <a:pt x="34" y="0"/>
                </a:cubicBezTo>
                <a:cubicBezTo>
                  <a:pt x="15" y="0"/>
                  <a:pt x="0" y="15"/>
                  <a:pt x="0" y="33"/>
                </a:cubicBezTo>
                <a:close/>
                <a:moveTo>
                  <a:pt x="39" y="15"/>
                </a:moveTo>
                <a:cubicBezTo>
                  <a:pt x="39" y="39"/>
                  <a:pt x="39" y="39"/>
                  <a:pt x="39" y="39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6"/>
                  <a:pt x="52" y="26"/>
                  <a:pt x="53" y="26"/>
                </a:cubicBezTo>
                <a:cubicBezTo>
                  <a:pt x="54" y="26"/>
                  <a:pt x="56" y="26"/>
                  <a:pt x="57" y="27"/>
                </a:cubicBezTo>
                <a:cubicBezTo>
                  <a:pt x="58" y="29"/>
                  <a:pt x="58" y="32"/>
                  <a:pt x="57" y="34"/>
                </a:cubicBezTo>
                <a:cubicBezTo>
                  <a:pt x="34" y="57"/>
                  <a:pt x="34" y="57"/>
                  <a:pt x="34" y="57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32"/>
                  <a:pt x="9" y="29"/>
                  <a:pt x="11" y="27"/>
                </a:cubicBezTo>
                <a:cubicBezTo>
                  <a:pt x="13" y="26"/>
                  <a:pt x="16" y="26"/>
                  <a:pt x="18" y="27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2"/>
                  <a:pt x="31" y="10"/>
                  <a:pt x="34" y="10"/>
                </a:cubicBezTo>
                <a:cubicBezTo>
                  <a:pt x="36" y="10"/>
                  <a:pt x="39" y="12"/>
                  <a:pt x="39" y="15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1CAAF1-38D4-6298-14F2-C08D07341AF5}"/>
              </a:ext>
            </a:extLst>
          </p:cNvPr>
          <p:cNvGrpSpPr/>
          <p:nvPr/>
        </p:nvGrpSpPr>
        <p:grpSpPr>
          <a:xfrm>
            <a:off x="1924389" y="1839696"/>
            <a:ext cx="1514969" cy="2224120"/>
            <a:chOff x="643898" y="1611858"/>
            <a:chExt cx="1514969" cy="222412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645F013-E444-1D55-5D17-4C5AF0A3D841}"/>
                </a:ext>
              </a:extLst>
            </p:cNvPr>
            <p:cNvSpPr txBox="1"/>
            <p:nvPr/>
          </p:nvSpPr>
          <p:spPr>
            <a:xfrm>
              <a:off x="643898" y="2841860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742ABBA-2EAD-3074-8033-4141C3FB3102}"/>
                </a:ext>
              </a:extLst>
            </p:cNvPr>
            <p:cNvSpPr txBox="1"/>
            <p:nvPr/>
          </p:nvSpPr>
          <p:spPr>
            <a:xfrm>
              <a:off x="643899" y="1611858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36F33DC-98E3-F0A4-E693-F38206064249}"/>
              </a:ext>
            </a:extLst>
          </p:cNvPr>
          <p:cNvGrpSpPr/>
          <p:nvPr/>
        </p:nvGrpSpPr>
        <p:grpSpPr>
          <a:xfrm>
            <a:off x="5338515" y="1839696"/>
            <a:ext cx="1514969" cy="2224120"/>
            <a:chOff x="643898" y="1611858"/>
            <a:chExt cx="1514969" cy="22241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32D64F-2BAA-54AF-5D5B-911288DBFC3D}"/>
                </a:ext>
              </a:extLst>
            </p:cNvPr>
            <p:cNvSpPr txBox="1"/>
            <p:nvPr/>
          </p:nvSpPr>
          <p:spPr>
            <a:xfrm>
              <a:off x="643898" y="2841860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6C2E6E-DD02-6ABE-51F9-6D8CFC928263}"/>
                </a:ext>
              </a:extLst>
            </p:cNvPr>
            <p:cNvSpPr txBox="1"/>
            <p:nvPr/>
          </p:nvSpPr>
          <p:spPr>
            <a:xfrm>
              <a:off x="643899" y="1611858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F9D3184-D469-D212-40AB-57E55754A0A2}"/>
              </a:ext>
            </a:extLst>
          </p:cNvPr>
          <p:cNvGrpSpPr/>
          <p:nvPr/>
        </p:nvGrpSpPr>
        <p:grpSpPr>
          <a:xfrm>
            <a:off x="8688606" y="1839696"/>
            <a:ext cx="1514969" cy="2224120"/>
            <a:chOff x="643898" y="1611858"/>
            <a:chExt cx="1514969" cy="22241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6007D72-50A8-57AE-975E-76BE86FCCED8}"/>
                </a:ext>
              </a:extLst>
            </p:cNvPr>
            <p:cNvSpPr txBox="1"/>
            <p:nvPr/>
          </p:nvSpPr>
          <p:spPr>
            <a:xfrm>
              <a:off x="643898" y="2841860"/>
              <a:ext cx="15149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F5B5439-B955-5713-CBD6-AB578EEA4004}"/>
                </a:ext>
              </a:extLst>
            </p:cNvPr>
            <p:cNvSpPr txBox="1"/>
            <p:nvPr/>
          </p:nvSpPr>
          <p:spPr>
            <a:xfrm>
              <a:off x="643899" y="1611858"/>
              <a:ext cx="15149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0FC2A54-353C-CB78-EBE6-421BC511978D}"/>
              </a:ext>
            </a:extLst>
          </p:cNvPr>
          <p:cNvSpPr txBox="1"/>
          <p:nvPr/>
        </p:nvSpPr>
        <p:spPr>
          <a:xfrm>
            <a:off x="1417492" y="5054629"/>
            <a:ext cx="935701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61616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616161"/>
                </a:solidFill>
              </a:rPr>
              <a:t>200</a:t>
            </a:r>
            <a:r>
              <a:rPr lang="zh-CN" altLang="en-US" sz="1200" dirty="0">
                <a:solidFill>
                  <a:srgbClr val="61616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rgbClr val="616161"/>
                </a:solidFill>
              </a:rPr>
              <a:t>5</a:t>
            </a:r>
            <a:r>
              <a:rPr lang="zh-CN" altLang="en-US" sz="1200" dirty="0">
                <a:solidFill>
                  <a:srgbClr val="61616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2084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ilpmcmo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>
          <a:noFill/>
        </a:ln>
      </a:spPr>
      <a:bodyPr anchor="ctr"/>
      <a:lstStyle>
        <a:defPPr algn="ctr" eaLnBrk="1" hangingPunct="1">
          <a:defRPr sz="5400">
            <a:solidFill>
              <a:srgbClr val="FFFFFF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2392</Words>
  <Application>Microsoft Office PowerPoint</Application>
  <PresentationFormat>宽屏</PresentationFormat>
  <Paragraphs>267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 Light</vt:lpstr>
      <vt:lpstr>MiSans Demibold</vt:lpstr>
      <vt:lpstr>阿里妈妈东方大楷</vt:lpstr>
      <vt:lpstr>等线</vt:lpstr>
      <vt:lpstr>宋体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极简学术风毕业论文答辩PPT模板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74</cp:revision>
  <dcterms:created xsi:type="dcterms:W3CDTF">2024-03-26T07:57:35Z</dcterms:created>
  <dcterms:modified xsi:type="dcterms:W3CDTF">2024-03-27T14:24:41Z</dcterms:modified>
  <cp:contentStatus>极简学术风毕业论文答辩PPT模板，www.51pptmoban.com</cp:contentStatus>
  <cp:version>51pptmoban.com（V51PPT-032701版）</cp:version>
</cp:coreProperties>
</file>