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46" r:id="rId2"/>
    <p:sldId id="347" r:id="rId3"/>
    <p:sldId id="348" r:id="rId4"/>
    <p:sldId id="349" r:id="rId5"/>
    <p:sldId id="350" r:id="rId6"/>
    <p:sldId id="351" r:id="rId7"/>
    <p:sldId id="352" r:id="rId8"/>
    <p:sldId id="354" r:id="rId9"/>
    <p:sldId id="353" r:id="rId10"/>
    <p:sldId id="355" r:id="rId11"/>
    <p:sldId id="356" r:id="rId12"/>
    <p:sldId id="357" r:id="rId13"/>
    <p:sldId id="359" r:id="rId14"/>
    <p:sldId id="358" r:id="rId15"/>
    <p:sldId id="360" r:id="rId16"/>
    <p:sldId id="361" r:id="rId17"/>
    <p:sldId id="362" r:id="rId18"/>
    <p:sldId id="364" r:id="rId19"/>
    <p:sldId id="363" r:id="rId20"/>
    <p:sldId id="365" r:id="rId21"/>
    <p:sldId id="366" r:id="rId22"/>
    <p:sldId id="367" r:id="rId23"/>
    <p:sldId id="371" r:id="rId24"/>
    <p:sldId id="368" r:id="rId25"/>
    <p:sldId id="372" r:id="rId26"/>
    <p:sldId id="373" r:id="rId27"/>
    <p:sldId id="374" r:id="rId28"/>
    <p:sldId id="375" r:id="rId29"/>
    <p:sldId id="2007578505" r:id="rId30"/>
    <p:sldId id="200757850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9FA6"/>
    <a:srgbClr val="004E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99" autoAdjust="0"/>
  </p:normalViewPr>
  <p:slideViewPr>
    <p:cSldViewPr snapToGrid="0" showGuides="1">
      <p:cViewPr varScale="1">
        <p:scale>
          <a:sx n="64" d="100"/>
          <a:sy n="64" d="100"/>
        </p:scale>
        <p:origin x="96" y="894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16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A402C-B8B9-4DF9-80AE-3710178B77C3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DD126-C445-436D-83F4-C2C2B0E48A4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2BC5BDC-433A-D574-FE9A-A912F4B59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28" y="6877938"/>
            <a:ext cx="6257143" cy="1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584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1FD8B2-1F31-A37C-A086-5ADDC4FA0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28" y="865445"/>
            <a:ext cx="6257143" cy="1676190"/>
          </a:xfrm>
          <a:prstGeom prst="rect">
            <a:avLst/>
          </a:prstGeom>
        </p:spPr>
      </p:pic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56537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1F73FC-2EFB-A0BD-0B44-5FBEA4A6E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28" y="1277249"/>
            <a:ext cx="6257143" cy="1676190"/>
          </a:xfrm>
          <a:prstGeom prst="rect">
            <a:avLst/>
          </a:prstGeom>
        </p:spPr>
      </p:pic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15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4323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2803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6793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19696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8679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5144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29975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616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7459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11910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8212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296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599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97629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15969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00675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41962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9639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58332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8043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123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694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588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9584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1889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fld id="{6804153B-8AA2-4E25-8156-D83491596A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9811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46DEF3-C357-DACF-D3FF-970290FBB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40C8-FE87-4BEB-871A-BD1216D7DA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AB6DB11-C427-FE31-9BA2-A50267A29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C63CCD6-2314-0205-2A84-4869A61E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532-71ED-45E1-9FE2-075AED67CB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BACCD2E9-AF06-2142-9D58-5D8EF4C48C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C7A461-4027-A581-70FE-6A1A004A7C9B}"/>
              </a:ext>
            </a:extLst>
          </p:cNvPr>
          <p:cNvGrpSpPr/>
          <p:nvPr userDrawn="1"/>
        </p:nvGrpSpPr>
        <p:grpSpPr>
          <a:xfrm>
            <a:off x="0" y="5264724"/>
            <a:ext cx="12192000" cy="1593277"/>
            <a:chOff x="0" y="5264724"/>
            <a:chExt cx="12192000" cy="159327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C1881E3-428B-82DF-8FC2-5A339893805D}"/>
                </a:ext>
              </a:extLst>
            </p:cNvPr>
            <p:cNvSpPr/>
            <p:nvPr/>
          </p:nvSpPr>
          <p:spPr>
            <a:xfrm>
              <a:off x="0" y="5264724"/>
              <a:ext cx="12192000" cy="1593276"/>
            </a:xfrm>
            <a:custGeom>
              <a:avLst/>
              <a:gdLst>
                <a:gd name="connsiteX0" fmla="*/ 0 w 12192000"/>
                <a:gd name="connsiteY0" fmla="*/ 0 h 1593276"/>
                <a:gd name="connsiteX1" fmla="*/ 172239 w 12192000"/>
                <a:gd name="connsiteY1" fmla="*/ 88454 h 1593276"/>
                <a:gd name="connsiteX2" fmla="*/ 6096000 w 12192000"/>
                <a:gd name="connsiteY2" fmla="*/ 1321258 h 1593276"/>
                <a:gd name="connsiteX3" fmla="*/ 12019761 w 12192000"/>
                <a:gd name="connsiteY3" fmla="*/ 88454 h 1593276"/>
                <a:gd name="connsiteX4" fmla="*/ 12192000 w 12192000"/>
                <a:gd name="connsiteY4" fmla="*/ 0 h 1593276"/>
                <a:gd name="connsiteX5" fmla="*/ 12192000 w 12192000"/>
                <a:gd name="connsiteY5" fmla="*/ 1593276 h 1593276"/>
                <a:gd name="connsiteX6" fmla="*/ 0 w 12192000"/>
                <a:gd name="connsiteY6" fmla="*/ 1593276 h 159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93276">
                  <a:moveTo>
                    <a:pt x="0" y="0"/>
                  </a:moveTo>
                  <a:lnTo>
                    <a:pt x="172239" y="88454"/>
                  </a:lnTo>
                  <a:cubicBezTo>
                    <a:pt x="1736813" y="854417"/>
                    <a:pt x="3815192" y="1321258"/>
                    <a:pt x="6096000" y="1321258"/>
                  </a:cubicBezTo>
                  <a:cubicBezTo>
                    <a:pt x="8376808" y="1321258"/>
                    <a:pt x="10455187" y="854417"/>
                    <a:pt x="12019761" y="88454"/>
                  </a:cubicBezTo>
                  <a:lnTo>
                    <a:pt x="12192000" y="0"/>
                  </a:lnTo>
                  <a:lnTo>
                    <a:pt x="12192000" y="1593276"/>
                  </a:lnTo>
                  <a:lnTo>
                    <a:pt x="0" y="1593276"/>
                  </a:lnTo>
                  <a:close/>
                </a:path>
              </a:pathLst>
            </a:custGeom>
            <a:solidFill>
              <a:srgbClr val="004E5B">
                <a:alpha val="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9A3D3FD-02C4-5441-6C38-0FDB388169C6}"/>
                </a:ext>
              </a:extLst>
            </p:cNvPr>
            <p:cNvSpPr/>
            <p:nvPr/>
          </p:nvSpPr>
          <p:spPr>
            <a:xfrm>
              <a:off x="0" y="5735966"/>
              <a:ext cx="12192000" cy="1122034"/>
            </a:xfrm>
            <a:custGeom>
              <a:avLst/>
              <a:gdLst>
                <a:gd name="connsiteX0" fmla="*/ 0 w 12192000"/>
                <a:gd name="connsiteY0" fmla="*/ 0 h 1122034"/>
                <a:gd name="connsiteX1" fmla="*/ 172239 w 12192000"/>
                <a:gd name="connsiteY1" fmla="*/ 60465 h 1122034"/>
                <a:gd name="connsiteX2" fmla="*/ 6096000 w 12192000"/>
                <a:gd name="connsiteY2" fmla="*/ 903188 h 1122034"/>
                <a:gd name="connsiteX3" fmla="*/ 12019761 w 12192000"/>
                <a:gd name="connsiteY3" fmla="*/ 60465 h 1122034"/>
                <a:gd name="connsiteX4" fmla="*/ 12192000 w 12192000"/>
                <a:gd name="connsiteY4" fmla="*/ 0 h 1122034"/>
                <a:gd name="connsiteX5" fmla="*/ 12192000 w 12192000"/>
                <a:gd name="connsiteY5" fmla="*/ 1122034 h 1122034"/>
                <a:gd name="connsiteX6" fmla="*/ 0 w 12192000"/>
                <a:gd name="connsiteY6" fmla="*/ 1122034 h 112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122034">
                  <a:moveTo>
                    <a:pt x="0" y="0"/>
                  </a:moveTo>
                  <a:lnTo>
                    <a:pt x="172239" y="60465"/>
                  </a:lnTo>
                  <a:cubicBezTo>
                    <a:pt x="1736813" y="584064"/>
                    <a:pt x="3815192" y="903188"/>
                    <a:pt x="6096000" y="903188"/>
                  </a:cubicBezTo>
                  <a:cubicBezTo>
                    <a:pt x="8376808" y="903188"/>
                    <a:pt x="10455187" y="584064"/>
                    <a:pt x="12019761" y="60465"/>
                  </a:cubicBezTo>
                  <a:lnTo>
                    <a:pt x="12192000" y="0"/>
                  </a:lnTo>
                  <a:lnTo>
                    <a:pt x="12192000" y="1122034"/>
                  </a:lnTo>
                  <a:lnTo>
                    <a:pt x="0" y="1122034"/>
                  </a:lnTo>
                  <a:close/>
                </a:path>
              </a:pathLst>
            </a:custGeom>
            <a:solidFill>
              <a:srgbClr val="004E5B">
                <a:alpha val="5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55F7EA0-01D2-ABB0-3B19-7D246ADDFF8E}"/>
                </a:ext>
              </a:extLst>
            </p:cNvPr>
            <p:cNvSpPr/>
            <p:nvPr/>
          </p:nvSpPr>
          <p:spPr>
            <a:xfrm>
              <a:off x="0" y="6053518"/>
              <a:ext cx="12192000" cy="804483"/>
            </a:xfrm>
            <a:custGeom>
              <a:avLst/>
              <a:gdLst>
                <a:gd name="connsiteX0" fmla="*/ 0 w 12192000"/>
                <a:gd name="connsiteY0" fmla="*/ 0 h 804483"/>
                <a:gd name="connsiteX1" fmla="*/ 172239 w 12192000"/>
                <a:gd name="connsiteY1" fmla="*/ 42298 h 804483"/>
                <a:gd name="connsiteX2" fmla="*/ 6096000 w 12192000"/>
                <a:gd name="connsiteY2" fmla="*/ 631823 h 804483"/>
                <a:gd name="connsiteX3" fmla="*/ 12019761 w 12192000"/>
                <a:gd name="connsiteY3" fmla="*/ 42298 h 804483"/>
                <a:gd name="connsiteX4" fmla="*/ 12192000 w 12192000"/>
                <a:gd name="connsiteY4" fmla="*/ 0 h 804483"/>
                <a:gd name="connsiteX5" fmla="*/ 12192000 w 12192000"/>
                <a:gd name="connsiteY5" fmla="*/ 804483 h 804483"/>
                <a:gd name="connsiteX6" fmla="*/ 0 w 12192000"/>
                <a:gd name="connsiteY6" fmla="*/ 804483 h 80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804483">
                  <a:moveTo>
                    <a:pt x="0" y="0"/>
                  </a:moveTo>
                  <a:lnTo>
                    <a:pt x="172239" y="42298"/>
                  </a:lnTo>
                  <a:cubicBezTo>
                    <a:pt x="1736813" y="408581"/>
                    <a:pt x="3815192" y="631823"/>
                    <a:pt x="6096000" y="631823"/>
                  </a:cubicBezTo>
                  <a:cubicBezTo>
                    <a:pt x="8376808" y="631823"/>
                    <a:pt x="10455187" y="408581"/>
                    <a:pt x="12019761" y="42298"/>
                  </a:cubicBezTo>
                  <a:lnTo>
                    <a:pt x="12192000" y="0"/>
                  </a:lnTo>
                  <a:lnTo>
                    <a:pt x="12192000" y="804483"/>
                  </a:lnTo>
                  <a:lnTo>
                    <a:pt x="0" y="804483"/>
                  </a:lnTo>
                  <a:close/>
                </a:path>
              </a:pathLst>
            </a:cu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85822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46DEF3-C357-DACF-D3FF-970290FBB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40C8-FE87-4BEB-871A-BD1216D7DA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AB6DB11-C427-FE31-9BA2-A50267A29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C63CCD6-2314-0205-2A84-4869A61E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532-71ED-45E1-9FE2-075AED67CB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BACCD2E9-AF06-2142-9D58-5D8EF4C48C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F687B452-2013-737B-A519-E097561C1554}"/>
              </a:ext>
            </a:extLst>
          </p:cNvPr>
          <p:cNvGrpSpPr/>
          <p:nvPr userDrawn="1"/>
        </p:nvGrpSpPr>
        <p:grpSpPr>
          <a:xfrm>
            <a:off x="4128472" y="383185"/>
            <a:ext cx="3935056" cy="82550"/>
            <a:chOff x="3795559" y="321041"/>
            <a:chExt cx="3935056" cy="825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191B4AE-6744-CAC9-CCA4-6D3395DB9356}"/>
                </a:ext>
              </a:extLst>
            </p:cNvPr>
            <p:cNvGrpSpPr/>
            <p:nvPr/>
          </p:nvGrpSpPr>
          <p:grpSpPr>
            <a:xfrm>
              <a:off x="3795559" y="321041"/>
              <a:ext cx="438150" cy="82550"/>
              <a:chOff x="3476625" y="3196212"/>
              <a:chExt cx="438150" cy="8255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4E3C20B-287B-D992-AEC0-66AD2DECABF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0429380-ABA3-64D2-2959-BD4C3C1AF89F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6DFD046-890D-C9FF-04DF-8122B1F21126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9533413-F657-421D-852E-DC6838545D01}"/>
                </a:ext>
              </a:extLst>
            </p:cNvPr>
            <p:cNvGrpSpPr/>
            <p:nvPr/>
          </p:nvGrpSpPr>
          <p:grpSpPr>
            <a:xfrm flipH="1">
              <a:off x="7292465" y="321041"/>
              <a:ext cx="438150" cy="82550"/>
              <a:chOff x="3476625" y="3196212"/>
              <a:chExt cx="438150" cy="8255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1D505D-9A3A-FBC1-2C78-A25C407B41C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8BBDD16-79DA-27C6-FED6-9D881EEB8FF8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4F49ED3-A558-A713-7965-A24460008ED8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C7A461-4027-A581-70FE-6A1A004A7C9B}"/>
              </a:ext>
            </a:extLst>
          </p:cNvPr>
          <p:cNvGrpSpPr/>
          <p:nvPr userDrawn="1"/>
        </p:nvGrpSpPr>
        <p:grpSpPr>
          <a:xfrm>
            <a:off x="0" y="5264724"/>
            <a:ext cx="12192000" cy="1593277"/>
            <a:chOff x="0" y="5264724"/>
            <a:chExt cx="12192000" cy="159327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C1881E3-428B-82DF-8FC2-5A339893805D}"/>
                </a:ext>
              </a:extLst>
            </p:cNvPr>
            <p:cNvSpPr/>
            <p:nvPr/>
          </p:nvSpPr>
          <p:spPr>
            <a:xfrm>
              <a:off x="0" y="5264724"/>
              <a:ext cx="12192000" cy="1593276"/>
            </a:xfrm>
            <a:custGeom>
              <a:avLst/>
              <a:gdLst>
                <a:gd name="connsiteX0" fmla="*/ 0 w 12192000"/>
                <a:gd name="connsiteY0" fmla="*/ 0 h 1593276"/>
                <a:gd name="connsiteX1" fmla="*/ 172239 w 12192000"/>
                <a:gd name="connsiteY1" fmla="*/ 88454 h 1593276"/>
                <a:gd name="connsiteX2" fmla="*/ 6096000 w 12192000"/>
                <a:gd name="connsiteY2" fmla="*/ 1321258 h 1593276"/>
                <a:gd name="connsiteX3" fmla="*/ 12019761 w 12192000"/>
                <a:gd name="connsiteY3" fmla="*/ 88454 h 1593276"/>
                <a:gd name="connsiteX4" fmla="*/ 12192000 w 12192000"/>
                <a:gd name="connsiteY4" fmla="*/ 0 h 1593276"/>
                <a:gd name="connsiteX5" fmla="*/ 12192000 w 12192000"/>
                <a:gd name="connsiteY5" fmla="*/ 1593276 h 1593276"/>
                <a:gd name="connsiteX6" fmla="*/ 0 w 12192000"/>
                <a:gd name="connsiteY6" fmla="*/ 1593276 h 159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93276">
                  <a:moveTo>
                    <a:pt x="0" y="0"/>
                  </a:moveTo>
                  <a:lnTo>
                    <a:pt x="172239" y="88454"/>
                  </a:lnTo>
                  <a:cubicBezTo>
                    <a:pt x="1736813" y="854417"/>
                    <a:pt x="3815192" y="1321258"/>
                    <a:pt x="6096000" y="1321258"/>
                  </a:cubicBezTo>
                  <a:cubicBezTo>
                    <a:pt x="8376808" y="1321258"/>
                    <a:pt x="10455187" y="854417"/>
                    <a:pt x="12019761" y="88454"/>
                  </a:cubicBezTo>
                  <a:lnTo>
                    <a:pt x="12192000" y="0"/>
                  </a:lnTo>
                  <a:lnTo>
                    <a:pt x="12192000" y="1593276"/>
                  </a:lnTo>
                  <a:lnTo>
                    <a:pt x="0" y="1593276"/>
                  </a:lnTo>
                  <a:close/>
                </a:path>
              </a:pathLst>
            </a:custGeom>
            <a:solidFill>
              <a:srgbClr val="004E5B">
                <a:alpha val="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9A3D3FD-02C4-5441-6C38-0FDB388169C6}"/>
                </a:ext>
              </a:extLst>
            </p:cNvPr>
            <p:cNvSpPr/>
            <p:nvPr/>
          </p:nvSpPr>
          <p:spPr>
            <a:xfrm>
              <a:off x="0" y="5735966"/>
              <a:ext cx="12192000" cy="1122034"/>
            </a:xfrm>
            <a:custGeom>
              <a:avLst/>
              <a:gdLst>
                <a:gd name="connsiteX0" fmla="*/ 0 w 12192000"/>
                <a:gd name="connsiteY0" fmla="*/ 0 h 1122034"/>
                <a:gd name="connsiteX1" fmla="*/ 172239 w 12192000"/>
                <a:gd name="connsiteY1" fmla="*/ 60465 h 1122034"/>
                <a:gd name="connsiteX2" fmla="*/ 6096000 w 12192000"/>
                <a:gd name="connsiteY2" fmla="*/ 903188 h 1122034"/>
                <a:gd name="connsiteX3" fmla="*/ 12019761 w 12192000"/>
                <a:gd name="connsiteY3" fmla="*/ 60465 h 1122034"/>
                <a:gd name="connsiteX4" fmla="*/ 12192000 w 12192000"/>
                <a:gd name="connsiteY4" fmla="*/ 0 h 1122034"/>
                <a:gd name="connsiteX5" fmla="*/ 12192000 w 12192000"/>
                <a:gd name="connsiteY5" fmla="*/ 1122034 h 1122034"/>
                <a:gd name="connsiteX6" fmla="*/ 0 w 12192000"/>
                <a:gd name="connsiteY6" fmla="*/ 1122034 h 112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122034">
                  <a:moveTo>
                    <a:pt x="0" y="0"/>
                  </a:moveTo>
                  <a:lnTo>
                    <a:pt x="172239" y="60465"/>
                  </a:lnTo>
                  <a:cubicBezTo>
                    <a:pt x="1736813" y="584064"/>
                    <a:pt x="3815192" y="903188"/>
                    <a:pt x="6096000" y="903188"/>
                  </a:cubicBezTo>
                  <a:cubicBezTo>
                    <a:pt x="8376808" y="903188"/>
                    <a:pt x="10455187" y="584064"/>
                    <a:pt x="12019761" y="60465"/>
                  </a:cubicBezTo>
                  <a:lnTo>
                    <a:pt x="12192000" y="0"/>
                  </a:lnTo>
                  <a:lnTo>
                    <a:pt x="12192000" y="1122034"/>
                  </a:lnTo>
                  <a:lnTo>
                    <a:pt x="0" y="1122034"/>
                  </a:lnTo>
                  <a:close/>
                </a:path>
              </a:pathLst>
            </a:custGeom>
            <a:solidFill>
              <a:srgbClr val="004E5B">
                <a:alpha val="5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55F7EA0-01D2-ABB0-3B19-7D246ADDFF8E}"/>
                </a:ext>
              </a:extLst>
            </p:cNvPr>
            <p:cNvSpPr/>
            <p:nvPr/>
          </p:nvSpPr>
          <p:spPr>
            <a:xfrm>
              <a:off x="0" y="6053518"/>
              <a:ext cx="12192000" cy="804483"/>
            </a:xfrm>
            <a:custGeom>
              <a:avLst/>
              <a:gdLst>
                <a:gd name="connsiteX0" fmla="*/ 0 w 12192000"/>
                <a:gd name="connsiteY0" fmla="*/ 0 h 804483"/>
                <a:gd name="connsiteX1" fmla="*/ 172239 w 12192000"/>
                <a:gd name="connsiteY1" fmla="*/ 42298 h 804483"/>
                <a:gd name="connsiteX2" fmla="*/ 6096000 w 12192000"/>
                <a:gd name="connsiteY2" fmla="*/ 631823 h 804483"/>
                <a:gd name="connsiteX3" fmla="*/ 12019761 w 12192000"/>
                <a:gd name="connsiteY3" fmla="*/ 42298 h 804483"/>
                <a:gd name="connsiteX4" fmla="*/ 12192000 w 12192000"/>
                <a:gd name="connsiteY4" fmla="*/ 0 h 804483"/>
                <a:gd name="connsiteX5" fmla="*/ 12192000 w 12192000"/>
                <a:gd name="connsiteY5" fmla="*/ 804483 h 804483"/>
                <a:gd name="connsiteX6" fmla="*/ 0 w 12192000"/>
                <a:gd name="connsiteY6" fmla="*/ 804483 h 80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804483">
                  <a:moveTo>
                    <a:pt x="0" y="0"/>
                  </a:moveTo>
                  <a:lnTo>
                    <a:pt x="172239" y="42298"/>
                  </a:lnTo>
                  <a:cubicBezTo>
                    <a:pt x="1736813" y="408581"/>
                    <a:pt x="3815192" y="631823"/>
                    <a:pt x="6096000" y="631823"/>
                  </a:cubicBezTo>
                  <a:cubicBezTo>
                    <a:pt x="8376808" y="631823"/>
                    <a:pt x="10455187" y="408581"/>
                    <a:pt x="12019761" y="42298"/>
                  </a:cubicBezTo>
                  <a:lnTo>
                    <a:pt x="12192000" y="0"/>
                  </a:lnTo>
                  <a:lnTo>
                    <a:pt x="12192000" y="804483"/>
                  </a:lnTo>
                  <a:lnTo>
                    <a:pt x="0" y="804483"/>
                  </a:lnTo>
                  <a:close/>
                </a:path>
              </a:pathLst>
            </a:cu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0112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9734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B6FFA7B-CC5E-77A7-6012-E5316C68F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2F2645-E1FF-C0AF-4EFC-AEC52EBF7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B560C8-69A2-29C9-1AEB-66E867A980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640C8-FE87-4BEB-871A-BD1216D7DACA}" type="datetimeFigureOut">
              <a:rPr lang="zh-CN" altLang="en-US" smtClean="0"/>
              <a:t>2024/4/1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61AFE-CC72-0427-CFE4-FB57D74BE2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18110E-C8FD-6F52-A424-D5BA8D6C5E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2A532-71ED-45E1-9FE2-075AED67C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81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4258CA20-BE2F-5644-A3A5-EB36A9431D24}"/>
              </a:ext>
            </a:extLst>
          </p:cNvPr>
          <p:cNvSpPr/>
          <p:nvPr/>
        </p:nvSpPr>
        <p:spPr>
          <a:xfrm>
            <a:off x="0" y="2945528"/>
            <a:ext cx="12192000" cy="3912472"/>
          </a:xfrm>
          <a:custGeom>
            <a:avLst/>
            <a:gdLst>
              <a:gd name="connsiteX0" fmla="*/ 0 w 12192000"/>
              <a:gd name="connsiteY0" fmla="*/ 0 h 3912472"/>
              <a:gd name="connsiteX1" fmla="*/ 172239 w 12192000"/>
              <a:gd name="connsiteY1" fmla="*/ 138324 h 3912472"/>
              <a:gd name="connsiteX2" fmla="*/ 6096000 w 12192000"/>
              <a:gd name="connsiteY2" fmla="*/ 2066184 h 3912472"/>
              <a:gd name="connsiteX3" fmla="*/ 12019761 w 12192000"/>
              <a:gd name="connsiteY3" fmla="*/ 138324 h 3912472"/>
              <a:gd name="connsiteX4" fmla="*/ 12192000 w 12192000"/>
              <a:gd name="connsiteY4" fmla="*/ 0 h 3912472"/>
              <a:gd name="connsiteX5" fmla="*/ 12192000 w 12192000"/>
              <a:gd name="connsiteY5" fmla="*/ 3912472 h 3912472"/>
              <a:gd name="connsiteX6" fmla="*/ 0 w 12192000"/>
              <a:gd name="connsiteY6" fmla="*/ 3912472 h 391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912472">
                <a:moveTo>
                  <a:pt x="0" y="0"/>
                </a:moveTo>
                <a:lnTo>
                  <a:pt x="172239" y="138324"/>
                </a:lnTo>
                <a:cubicBezTo>
                  <a:pt x="1736813" y="1336137"/>
                  <a:pt x="3815192" y="2066184"/>
                  <a:pt x="6096000" y="2066184"/>
                </a:cubicBezTo>
                <a:cubicBezTo>
                  <a:pt x="8376808" y="2066184"/>
                  <a:pt x="10455187" y="1336137"/>
                  <a:pt x="12019761" y="138324"/>
                </a:cubicBezTo>
                <a:lnTo>
                  <a:pt x="12192000" y="0"/>
                </a:lnTo>
                <a:lnTo>
                  <a:pt x="12192000" y="3912472"/>
                </a:lnTo>
                <a:lnTo>
                  <a:pt x="0" y="3912472"/>
                </a:lnTo>
                <a:close/>
              </a:path>
            </a:pathLst>
          </a:custGeom>
          <a:solidFill>
            <a:srgbClr val="004E5B">
              <a:alpha val="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2E26031-FEAE-E117-73C6-9A705B3EB160}"/>
              </a:ext>
            </a:extLst>
          </p:cNvPr>
          <p:cNvSpPr/>
          <p:nvPr/>
        </p:nvSpPr>
        <p:spPr>
          <a:xfrm>
            <a:off x="0" y="3682456"/>
            <a:ext cx="12192000" cy="3175545"/>
          </a:xfrm>
          <a:custGeom>
            <a:avLst/>
            <a:gdLst>
              <a:gd name="connsiteX0" fmla="*/ 0 w 12192000"/>
              <a:gd name="connsiteY0" fmla="*/ 0 h 3175545"/>
              <a:gd name="connsiteX1" fmla="*/ 172239 w 12192000"/>
              <a:gd name="connsiteY1" fmla="*/ 94555 h 3175545"/>
              <a:gd name="connsiteX2" fmla="*/ 6096000 w 12192000"/>
              <a:gd name="connsiteY2" fmla="*/ 1412405 h 3175545"/>
              <a:gd name="connsiteX3" fmla="*/ 12019761 w 12192000"/>
              <a:gd name="connsiteY3" fmla="*/ 94555 h 3175545"/>
              <a:gd name="connsiteX4" fmla="*/ 12192000 w 12192000"/>
              <a:gd name="connsiteY4" fmla="*/ 0 h 3175545"/>
              <a:gd name="connsiteX5" fmla="*/ 12192000 w 12192000"/>
              <a:gd name="connsiteY5" fmla="*/ 3175545 h 3175545"/>
              <a:gd name="connsiteX6" fmla="*/ 0 w 12192000"/>
              <a:gd name="connsiteY6" fmla="*/ 3175545 h 317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175545">
                <a:moveTo>
                  <a:pt x="0" y="0"/>
                </a:moveTo>
                <a:lnTo>
                  <a:pt x="172239" y="94555"/>
                </a:lnTo>
                <a:cubicBezTo>
                  <a:pt x="1736813" y="913359"/>
                  <a:pt x="3815192" y="1412405"/>
                  <a:pt x="6096000" y="1412405"/>
                </a:cubicBezTo>
                <a:cubicBezTo>
                  <a:pt x="8376808" y="1412405"/>
                  <a:pt x="10455187" y="913359"/>
                  <a:pt x="12019761" y="94555"/>
                </a:cubicBezTo>
                <a:lnTo>
                  <a:pt x="12192000" y="0"/>
                </a:lnTo>
                <a:lnTo>
                  <a:pt x="12192000" y="3175545"/>
                </a:lnTo>
                <a:lnTo>
                  <a:pt x="0" y="3175545"/>
                </a:lnTo>
                <a:close/>
              </a:path>
            </a:pathLst>
          </a:custGeom>
          <a:solidFill>
            <a:srgbClr val="004E5B">
              <a:alpha val="5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5" name="任意多边形: 形状 914">
            <a:extLst>
              <a:ext uri="{FF2B5EF4-FFF2-40B4-BE49-F238E27FC236}">
                <a16:creationId xmlns:a16="http://schemas.microsoft.com/office/drawing/2014/main" id="{FBBA8BC8-A1D5-7570-37C7-323AAE601084}"/>
              </a:ext>
            </a:extLst>
          </p:cNvPr>
          <p:cNvSpPr/>
          <p:nvPr/>
        </p:nvSpPr>
        <p:spPr>
          <a:xfrm>
            <a:off x="0" y="4179042"/>
            <a:ext cx="12192000" cy="2678959"/>
          </a:xfrm>
          <a:custGeom>
            <a:avLst/>
            <a:gdLst>
              <a:gd name="connsiteX0" fmla="*/ 0 w 12192000"/>
              <a:gd name="connsiteY0" fmla="*/ 0 h 2678959"/>
              <a:gd name="connsiteX1" fmla="*/ 172239 w 12192000"/>
              <a:gd name="connsiteY1" fmla="*/ 66146 h 2678959"/>
              <a:gd name="connsiteX2" fmla="*/ 6096000 w 12192000"/>
              <a:gd name="connsiteY2" fmla="*/ 988045 h 2678959"/>
              <a:gd name="connsiteX3" fmla="*/ 12019761 w 12192000"/>
              <a:gd name="connsiteY3" fmla="*/ 66146 h 2678959"/>
              <a:gd name="connsiteX4" fmla="*/ 12192000 w 12192000"/>
              <a:gd name="connsiteY4" fmla="*/ 0 h 2678959"/>
              <a:gd name="connsiteX5" fmla="*/ 12192000 w 12192000"/>
              <a:gd name="connsiteY5" fmla="*/ 2678959 h 2678959"/>
              <a:gd name="connsiteX6" fmla="*/ 0 w 12192000"/>
              <a:gd name="connsiteY6" fmla="*/ 2678959 h 2678959"/>
              <a:gd name="connsiteX7" fmla="*/ 0 w 12192000"/>
              <a:gd name="connsiteY7" fmla="*/ 0 h 267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78959">
                <a:moveTo>
                  <a:pt x="0" y="0"/>
                </a:moveTo>
                <a:lnTo>
                  <a:pt x="172239" y="66146"/>
                </a:lnTo>
                <a:cubicBezTo>
                  <a:pt x="1736813" y="638938"/>
                  <a:pt x="3815192" y="988045"/>
                  <a:pt x="6096000" y="988045"/>
                </a:cubicBezTo>
                <a:cubicBezTo>
                  <a:pt x="8376808" y="988045"/>
                  <a:pt x="10455187" y="638938"/>
                  <a:pt x="12019761" y="66146"/>
                </a:cubicBezTo>
                <a:lnTo>
                  <a:pt x="12192000" y="0"/>
                </a:lnTo>
                <a:lnTo>
                  <a:pt x="12192000" y="2678959"/>
                </a:lnTo>
                <a:lnTo>
                  <a:pt x="0" y="2678959"/>
                </a:lnTo>
                <a:lnTo>
                  <a:pt x="0" y="0"/>
                </a:lnTo>
                <a:close/>
              </a:path>
            </a:pathLst>
          </a:custGeom>
          <a:solidFill>
            <a:srgbClr val="004E5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 descr="D:\51PPT模板网\51pptmoban.com\图片.jpg">
            <a:extLst>
              <a:ext uri="{FF2B5EF4-FFF2-40B4-BE49-F238E27FC236}">
                <a16:creationId xmlns:a16="http://schemas.microsoft.com/office/drawing/2014/main" id="{C5694AE1-7F03-40D2-3111-FFB642B67496}"/>
              </a:ext>
            </a:extLst>
          </p:cNvPr>
          <p:cNvGrpSpPr/>
          <p:nvPr/>
        </p:nvGrpSpPr>
        <p:grpSpPr>
          <a:xfrm>
            <a:off x="4982948" y="539913"/>
            <a:ext cx="2226103" cy="812756"/>
            <a:chOff x="4876619" y="539913"/>
            <a:chExt cx="2226103" cy="812756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E481BB3-8396-B218-42DA-7749EEB6DA97}"/>
                </a:ext>
              </a:extLst>
            </p:cNvPr>
            <p:cNvGrpSpPr/>
            <p:nvPr/>
          </p:nvGrpSpPr>
          <p:grpSpPr>
            <a:xfrm>
              <a:off x="4876619" y="539913"/>
              <a:ext cx="812757" cy="812756"/>
              <a:chOff x="4719753" y="720468"/>
              <a:chExt cx="932120" cy="93212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5598670-C185-5849-7DB1-1C6251E6A350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rgbClr val="004E5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96B84EEA-8788-2EF0-DE08-1829C5149A44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rgbClr val="004E5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school-building_46763">
                <a:extLst>
                  <a:ext uri="{FF2B5EF4-FFF2-40B4-BE49-F238E27FC236}">
                    <a16:creationId xmlns:a16="http://schemas.microsoft.com/office/drawing/2014/main" id="{AFA041A9-AAE9-0D24-ED1B-A83598083D22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AD0827B-5D1E-45CF-7491-8F690C267063}"/>
                </a:ext>
              </a:extLst>
            </p:cNvPr>
            <p:cNvGrpSpPr/>
            <p:nvPr/>
          </p:nvGrpSpPr>
          <p:grpSpPr>
            <a:xfrm>
              <a:off x="5819839" y="646922"/>
              <a:ext cx="1282883" cy="592184"/>
              <a:chOff x="5819839" y="646922"/>
              <a:chExt cx="1282883" cy="592184"/>
            </a:xfrm>
            <a:solidFill>
              <a:schemeClr val="tx1">
                <a:lumMod val="95000"/>
                <a:lumOff val="5000"/>
              </a:schemeClr>
            </a:solidFill>
          </p:grpSpPr>
          <p:grpSp>
            <p:nvGrpSpPr>
              <p:cNvPr id="62" name="文本框-50_矢量">
                <a:extLst>
                  <a:ext uri="{FF2B5EF4-FFF2-40B4-BE49-F238E27FC236}">
                    <a16:creationId xmlns:a16="http://schemas.microsoft.com/office/drawing/2014/main" id="{39E8F5C8-F392-77DC-EE98-AA3CF559720D}"/>
                  </a:ext>
                </a:extLst>
              </p:cNvPr>
              <p:cNvGrpSpPr/>
              <p:nvPr/>
            </p:nvGrpSpPr>
            <p:grpSpPr>
              <a:xfrm>
                <a:off x="5878015" y="1104999"/>
                <a:ext cx="1207309" cy="134107"/>
                <a:chOff x="5480244" y="1069310"/>
                <a:chExt cx="920595" cy="102259"/>
              </a:xfrm>
              <a:grpFill/>
            </p:grpSpPr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A8F70426-8DDD-F675-7810-E89B2C7BDF09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96" name="文本框 895">
                  <a:extLst>
                    <a:ext uri="{FF2B5EF4-FFF2-40B4-BE49-F238E27FC236}">
                      <a16:creationId xmlns:a16="http://schemas.microsoft.com/office/drawing/2014/main" id="{EABB9A61-6CFF-6B65-FEB5-3F6A18C7161C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97" name="文本框 896">
                  <a:extLst>
                    <a:ext uri="{FF2B5EF4-FFF2-40B4-BE49-F238E27FC236}">
                      <a16:creationId xmlns:a16="http://schemas.microsoft.com/office/drawing/2014/main" id="{79FBF562-8352-C901-C9F8-AA94B8866075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98" name="文本框 897">
                  <a:extLst>
                    <a:ext uri="{FF2B5EF4-FFF2-40B4-BE49-F238E27FC236}">
                      <a16:creationId xmlns:a16="http://schemas.microsoft.com/office/drawing/2014/main" id="{D80B8402-7843-C439-E930-58B3014FA6C1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99" name="文本框 898">
                  <a:extLst>
                    <a:ext uri="{FF2B5EF4-FFF2-40B4-BE49-F238E27FC236}">
                      <a16:creationId xmlns:a16="http://schemas.microsoft.com/office/drawing/2014/main" id="{B1C9F0D5-CE5E-57DC-78A1-BB591CC314F5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0" name="文本框 899">
                  <a:extLst>
                    <a:ext uri="{FF2B5EF4-FFF2-40B4-BE49-F238E27FC236}">
                      <a16:creationId xmlns:a16="http://schemas.microsoft.com/office/drawing/2014/main" id="{8C092F5F-7DC3-413A-8701-1D2851068D4F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1" name="文本框 900">
                  <a:extLst>
                    <a:ext uri="{FF2B5EF4-FFF2-40B4-BE49-F238E27FC236}">
                      <a16:creationId xmlns:a16="http://schemas.microsoft.com/office/drawing/2014/main" id="{509B61B1-957B-A983-830D-806431CE5860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2" name="文本框 901">
                  <a:extLst>
                    <a:ext uri="{FF2B5EF4-FFF2-40B4-BE49-F238E27FC236}">
                      <a16:creationId xmlns:a16="http://schemas.microsoft.com/office/drawing/2014/main" id="{5CF45499-12D8-DE81-590C-2750053E66F6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3" name="文本框 902">
                  <a:extLst>
                    <a:ext uri="{FF2B5EF4-FFF2-40B4-BE49-F238E27FC236}">
                      <a16:creationId xmlns:a16="http://schemas.microsoft.com/office/drawing/2014/main" id="{01EA7474-6E18-DED6-1763-2F4AF2F2F6F6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4" name="文本框 903">
                  <a:extLst>
                    <a:ext uri="{FF2B5EF4-FFF2-40B4-BE49-F238E27FC236}">
                      <a16:creationId xmlns:a16="http://schemas.microsoft.com/office/drawing/2014/main" id="{05D61358-9945-539E-68D1-8066667285B9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5" name="文本框 904">
                  <a:extLst>
                    <a:ext uri="{FF2B5EF4-FFF2-40B4-BE49-F238E27FC236}">
                      <a16:creationId xmlns:a16="http://schemas.microsoft.com/office/drawing/2014/main" id="{26A790EC-2580-3A53-8614-43518940935D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6" name="文本框 905">
                  <a:extLst>
                    <a:ext uri="{FF2B5EF4-FFF2-40B4-BE49-F238E27FC236}">
                      <a16:creationId xmlns:a16="http://schemas.microsoft.com/office/drawing/2014/main" id="{FDC8DD31-B815-C42B-0970-EBD5590F54BB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918" name="组合 917">
                <a:extLst>
                  <a:ext uri="{FF2B5EF4-FFF2-40B4-BE49-F238E27FC236}">
                    <a16:creationId xmlns:a16="http://schemas.microsoft.com/office/drawing/2014/main" id="{91D5297C-A6E2-DD3C-B731-D4805684C825}"/>
                  </a:ext>
                </a:extLst>
              </p:cNvPr>
              <p:cNvGrpSpPr/>
              <p:nvPr/>
            </p:nvGrpSpPr>
            <p:grpSpPr>
              <a:xfrm>
                <a:off x="5819839" y="646922"/>
                <a:ext cx="1282883" cy="399125"/>
                <a:chOff x="1322882" y="4607182"/>
                <a:chExt cx="1779216" cy="553543"/>
              </a:xfrm>
              <a:grpFill/>
            </p:grpSpPr>
            <p:grpSp>
              <p:nvGrpSpPr>
                <p:cNvPr id="919" name="组合 918">
                  <a:extLst>
                    <a:ext uri="{FF2B5EF4-FFF2-40B4-BE49-F238E27FC236}">
                      <a16:creationId xmlns:a16="http://schemas.microsoft.com/office/drawing/2014/main" id="{85EE6739-9611-61D2-E8DE-035EAE1AEFA8}"/>
                    </a:ext>
                  </a:extLst>
                </p:cNvPr>
                <p:cNvGrpSpPr/>
                <p:nvPr/>
              </p:nvGrpSpPr>
              <p:grpSpPr>
                <a:xfrm>
                  <a:off x="1322882" y="4607182"/>
                  <a:ext cx="546765" cy="553543"/>
                  <a:chOff x="3759129" y="4511932"/>
                  <a:chExt cx="546765" cy="553543"/>
                </a:xfrm>
                <a:grpFill/>
              </p:grpSpPr>
              <p:sp>
                <p:nvSpPr>
                  <p:cNvPr id="945" name="任意多边形: 形状 944">
                    <a:extLst>
                      <a:ext uri="{FF2B5EF4-FFF2-40B4-BE49-F238E27FC236}">
                        <a16:creationId xmlns:a16="http://schemas.microsoft.com/office/drawing/2014/main" id="{434B4B96-5AD5-D00D-AC9B-2FAD4A22434E}"/>
                      </a:ext>
                    </a:extLst>
                  </p:cNvPr>
                  <p:cNvSpPr/>
                  <p:nvPr/>
                </p:nvSpPr>
                <p:spPr>
                  <a:xfrm>
                    <a:off x="4120626" y="4511932"/>
                    <a:ext cx="103921" cy="106203"/>
                  </a:xfrm>
                  <a:custGeom>
                    <a:avLst/>
                    <a:gdLst>
                      <a:gd name="connsiteX0" fmla="*/ 40674 w 103921"/>
                      <a:gd name="connsiteY0" fmla="*/ 0 h 106203"/>
                      <a:gd name="connsiteX1" fmla="*/ 94905 w 103921"/>
                      <a:gd name="connsiteY1" fmla="*/ 36154 h 106203"/>
                      <a:gd name="connsiteX2" fmla="*/ 103921 w 103921"/>
                      <a:gd name="connsiteY2" fmla="*/ 61010 h 106203"/>
                      <a:gd name="connsiteX3" fmla="*/ 85866 w 103921"/>
                      <a:gd name="connsiteY3" fmla="*/ 94904 h 106203"/>
                      <a:gd name="connsiteX4" fmla="*/ 72309 w 103921"/>
                      <a:gd name="connsiteY4" fmla="*/ 90385 h 106203"/>
                      <a:gd name="connsiteX5" fmla="*/ 33895 w 103921"/>
                      <a:gd name="connsiteY5" fmla="*/ 106203 h 106203"/>
                      <a:gd name="connsiteX6" fmla="*/ 0 w 103921"/>
                      <a:gd name="connsiteY6" fmla="*/ 33894 h 106203"/>
                      <a:gd name="connsiteX7" fmla="*/ 40674 w 103921"/>
                      <a:gd name="connsiteY7" fmla="*/ 0 h 106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3921" h="106203">
                        <a:moveTo>
                          <a:pt x="40674" y="0"/>
                        </a:moveTo>
                        <a:cubicBezTo>
                          <a:pt x="56491" y="0"/>
                          <a:pt x="94905" y="33894"/>
                          <a:pt x="94905" y="36154"/>
                        </a:cubicBezTo>
                        <a:cubicBezTo>
                          <a:pt x="99402" y="40673"/>
                          <a:pt x="103921" y="54231"/>
                          <a:pt x="103921" y="61010"/>
                        </a:cubicBezTo>
                        <a:cubicBezTo>
                          <a:pt x="103921" y="70048"/>
                          <a:pt x="97142" y="94904"/>
                          <a:pt x="85866" y="94904"/>
                        </a:cubicBezTo>
                        <a:cubicBezTo>
                          <a:pt x="81347" y="94904"/>
                          <a:pt x="76828" y="90385"/>
                          <a:pt x="72309" y="90385"/>
                        </a:cubicBezTo>
                        <a:cubicBezTo>
                          <a:pt x="63270" y="90385"/>
                          <a:pt x="38414" y="103943"/>
                          <a:pt x="33895" y="106203"/>
                        </a:cubicBezTo>
                        <a:cubicBezTo>
                          <a:pt x="29375" y="99424"/>
                          <a:pt x="0" y="42933"/>
                          <a:pt x="0" y="33894"/>
                        </a:cubicBezTo>
                        <a:cubicBezTo>
                          <a:pt x="0" y="9038"/>
                          <a:pt x="27116" y="0"/>
                          <a:pt x="40674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6" name="任意多边形: 形状 945">
                    <a:extLst>
                      <a:ext uri="{FF2B5EF4-FFF2-40B4-BE49-F238E27FC236}">
                        <a16:creationId xmlns:a16="http://schemas.microsoft.com/office/drawing/2014/main" id="{45D6EA7B-5577-8F3E-BD44-7582B9318935}"/>
                      </a:ext>
                    </a:extLst>
                  </p:cNvPr>
                  <p:cNvSpPr/>
                  <p:nvPr/>
                </p:nvSpPr>
                <p:spPr>
                  <a:xfrm>
                    <a:off x="3876607" y="4581980"/>
                    <a:ext cx="101684" cy="70049"/>
                  </a:xfrm>
                  <a:custGeom>
                    <a:avLst/>
                    <a:gdLst>
                      <a:gd name="connsiteX0" fmla="*/ 29375 w 101684"/>
                      <a:gd name="connsiteY0" fmla="*/ 0 h 70049"/>
                      <a:gd name="connsiteX1" fmla="*/ 101684 w 101684"/>
                      <a:gd name="connsiteY1" fmla="*/ 49712 h 70049"/>
                      <a:gd name="connsiteX2" fmla="*/ 101684 w 101684"/>
                      <a:gd name="connsiteY2" fmla="*/ 67789 h 70049"/>
                      <a:gd name="connsiteX3" fmla="*/ 49712 w 101684"/>
                      <a:gd name="connsiteY3" fmla="*/ 70049 h 70049"/>
                      <a:gd name="connsiteX4" fmla="*/ 11298 w 101684"/>
                      <a:gd name="connsiteY4" fmla="*/ 54232 h 70049"/>
                      <a:gd name="connsiteX5" fmla="*/ 15817 w 101684"/>
                      <a:gd name="connsiteY5" fmla="*/ 45193 h 70049"/>
                      <a:gd name="connsiteX6" fmla="*/ 0 w 101684"/>
                      <a:gd name="connsiteY6" fmla="*/ 18077 h 70049"/>
                      <a:gd name="connsiteX7" fmla="*/ 29375 w 101684"/>
                      <a:gd name="connsiteY7" fmla="*/ 0 h 70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1684" h="70049">
                        <a:moveTo>
                          <a:pt x="29375" y="0"/>
                        </a:moveTo>
                        <a:cubicBezTo>
                          <a:pt x="40673" y="0"/>
                          <a:pt x="101684" y="27116"/>
                          <a:pt x="101684" y="49712"/>
                        </a:cubicBezTo>
                        <a:lnTo>
                          <a:pt x="101684" y="67789"/>
                        </a:lnTo>
                        <a:cubicBezTo>
                          <a:pt x="88126" y="56491"/>
                          <a:pt x="65529" y="70049"/>
                          <a:pt x="49712" y="70049"/>
                        </a:cubicBezTo>
                        <a:cubicBezTo>
                          <a:pt x="40673" y="70049"/>
                          <a:pt x="11298" y="67789"/>
                          <a:pt x="11298" y="54232"/>
                        </a:cubicBezTo>
                        <a:cubicBezTo>
                          <a:pt x="11298" y="47453"/>
                          <a:pt x="15817" y="51972"/>
                          <a:pt x="15817" y="45193"/>
                        </a:cubicBezTo>
                        <a:cubicBezTo>
                          <a:pt x="15817" y="40674"/>
                          <a:pt x="0" y="24856"/>
                          <a:pt x="0" y="18077"/>
                        </a:cubicBezTo>
                        <a:cubicBezTo>
                          <a:pt x="0" y="0"/>
                          <a:pt x="24856" y="0"/>
                          <a:pt x="29375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7" name="任意多边形: 形状 946">
                    <a:extLst>
                      <a:ext uri="{FF2B5EF4-FFF2-40B4-BE49-F238E27FC236}">
                        <a16:creationId xmlns:a16="http://schemas.microsoft.com/office/drawing/2014/main" id="{C6369B13-1E39-C1BE-323B-234AC8165F0B}"/>
                      </a:ext>
                    </a:extLst>
                  </p:cNvPr>
                  <p:cNvSpPr/>
                  <p:nvPr/>
                </p:nvSpPr>
                <p:spPr>
                  <a:xfrm>
                    <a:off x="3759129" y="4611356"/>
                    <a:ext cx="546765" cy="454119"/>
                  </a:xfrm>
                  <a:custGeom>
                    <a:avLst/>
                    <a:gdLst>
                      <a:gd name="connsiteX0" fmla="*/ 250797 w 546765"/>
                      <a:gd name="connsiteY0" fmla="*/ 0 h 454119"/>
                      <a:gd name="connsiteX1" fmla="*/ 347939 w 546765"/>
                      <a:gd name="connsiteY1" fmla="*/ 79064 h 454119"/>
                      <a:gd name="connsiteX2" fmla="*/ 354718 w 546765"/>
                      <a:gd name="connsiteY2" fmla="*/ 108440 h 454119"/>
                      <a:gd name="connsiteX3" fmla="*/ 399911 w 546765"/>
                      <a:gd name="connsiteY3" fmla="*/ 187527 h 454119"/>
                      <a:gd name="connsiteX4" fmla="*/ 483495 w 546765"/>
                      <a:gd name="connsiteY4" fmla="*/ 140075 h 454119"/>
                      <a:gd name="connsiteX5" fmla="*/ 546765 w 546765"/>
                      <a:gd name="connsiteY5" fmla="*/ 198825 h 454119"/>
                      <a:gd name="connsiteX6" fmla="*/ 539986 w 546765"/>
                      <a:gd name="connsiteY6" fmla="*/ 230437 h 454119"/>
                      <a:gd name="connsiteX7" fmla="*/ 539986 w 546765"/>
                      <a:gd name="connsiteY7" fmla="*/ 395391 h 454119"/>
                      <a:gd name="connsiteX8" fmla="*/ 490274 w 546765"/>
                      <a:gd name="connsiteY8" fmla="*/ 454119 h 454119"/>
                      <a:gd name="connsiteX9" fmla="*/ 474456 w 546765"/>
                      <a:gd name="connsiteY9" fmla="*/ 449600 h 454119"/>
                      <a:gd name="connsiteX10" fmla="*/ 440584 w 546765"/>
                      <a:gd name="connsiteY10" fmla="*/ 413445 h 454119"/>
                      <a:gd name="connsiteX11" fmla="*/ 417988 w 546765"/>
                      <a:gd name="connsiteY11" fmla="*/ 379573 h 454119"/>
                      <a:gd name="connsiteX12" fmla="*/ 386353 w 546765"/>
                      <a:gd name="connsiteY12" fmla="*/ 329861 h 454119"/>
                      <a:gd name="connsiteX13" fmla="*/ 302747 w 546765"/>
                      <a:gd name="connsiteY13" fmla="*/ 370535 h 454119"/>
                      <a:gd name="connsiteX14" fmla="*/ 289189 w 546765"/>
                      <a:gd name="connsiteY14" fmla="*/ 366016 h 454119"/>
                      <a:gd name="connsiteX15" fmla="*/ 271134 w 546765"/>
                      <a:gd name="connsiteY15" fmla="*/ 347939 h 454119"/>
                      <a:gd name="connsiteX16" fmla="*/ 268875 w 546765"/>
                      <a:gd name="connsiteY16" fmla="*/ 336640 h 454119"/>
                      <a:gd name="connsiteX17" fmla="*/ 347939 w 546765"/>
                      <a:gd name="connsiteY17" fmla="*/ 230437 h 454119"/>
                      <a:gd name="connsiteX18" fmla="*/ 318564 w 546765"/>
                      <a:gd name="connsiteY18" fmla="*/ 151373 h 454119"/>
                      <a:gd name="connsiteX19" fmla="*/ 307266 w 546765"/>
                      <a:gd name="connsiteY19" fmla="*/ 140075 h 454119"/>
                      <a:gd name="connsiteX20" fmla="*/ 228201 w 546765"/>
                      <a:gd name="connsiteY20" fmla="*/ 216902 h 454119"/>
                      <a:gd name="connsiteX21" fmla="*/ 221422 w 546765"/>
                      <a:gd name="connsiteY21" fmla="*/ 268851 h 454119"/>
                      <a:gd name="connsiteX22" fmla="*/ 135556 w 546765"/>
                      <a:gd name="connsiteY22" fmla="*/ 366016 h 454119"/>
                      <a:gd name="connsiteX23" fmla="*/ 67789 w 546765"/>
                      <a:gd name="connsiteY23" fmla="*/ 318563 h 454119"/>
                      <a:gd name="connsiteX24" fmla="*/ 54231 w 546765"/>
                      <a:gd name="connsiteY24" fmla="*/ 282409 h 454119"/>
                      <a:gd name="connsiteX25" fmla="*/ 103921 w 546765"/>
                      <a:gd name="connsiteY25" fmla="*/ 210123 h 454119"/>
                      <a:gd name="connsiteX26" fmla="*/ 47452 w 546765"/>
                      <a:gd name="connsiteY26" fmla="*/ 216902 h 454119"/>
                      <a:gd name="connsiteX27" fmla="*/ 18077 w 546765"/>
                      <a:gd name="connsiteY27" fmla="*/ 203344 h 454119"/>
                      <a:gd name="connsiteX28" fmla="*/ 22596 w 546765"/>
                      <a:gd name="connsiteY28" fmla="*/ 192046 h 454119"/>
                      <a:gd name="connsiteX29" fmla="*/ 0 w 546765"/>
                      <a:gd name="connsiteY29" fmla="*/ 162671 h 454119"/>
                      <a:gd name="connsiteX30" fmla="*/ 45193 w 546765"/>
                      <a:gd name="connsiteY30" fmla="*/ 137815 h 454119"/>
                      <a:gd name="connsiteX31" fmla="*/ 94905 w 546765"/>
                      <a:gd name="connsiteY31" fmla="*/ 128776 h 454119"/>
                      <a:gd name="connsiteX32" fmla="*/ 155893 w 546765"/>
                      <a:gd name="connsiteY32" fmla="*/ 110699 h 454119"/>
                      <a:gd name="connsiteX33" fmla="*/ 158152 w 546765"/>
                      <a:gd name="connsiteY33" fmla="*/ 106180 h 454119"/>
                      <a:gd name="connsiteX34" fmla="*/ 176229 w 546765"/>
                      <a:gd name="connsiteY34" fmla="*/ 72285 h 454119"/>
                      <a:gd name="connsiteX35" fmla="*/ 221422 w 546765"/>
                      <a:gd name="connsiteY35" fmla="*/ 94882 h 454119"/>
                      <a:gd name="connsiteX36" fmla="*/ 259836 w 546765"/>
                      <a:gd name="connsiteY36" fmla="*/ 101661 h 454119"/>
                      <a:gd name="connsiteX37" fmla="*/ 255317 w 546765"/>
                      <a:gd name="connsiteY37" fmla="*/ 103920 h 454119"/>
                      <a:gd name="connsiteX38" fmla="*/ 266615 w 546765"/>
                      <a:gd name="connsiteY38" fmla="*/ 110699 h 454119"/>
                      <a:gd name="connsiteX39" fmla="*/ 234980 w 546765"/>
                      <a:gd name="connsiteY39" fmla="*/ 133296 h 454119"/>
                      <a:gd name="connsiteX40" fmla="*/ 234980 w 546765"/>
                      <a:gd name="connsiteY40" fmla="*/ 140075 h 454119"/>
                      <a:gd name="connsiteX41" fmla="*/ 239499 w 546765"/>
                      <a:gd name="connsiteY41" fmla="*/ 144594 h 454119"/>
                      <a:gd name="connsiteX42" fmla="*/ 250797 w 546765"/>
                      <a:gd name="connsiteY42" fmla="*/ 137815 h 454119"/>
                      <a:gd name="connsiteX43" fmla="*/ 257576 w 546765"/>
                      <a:gd name="connsiteY43" fmla="*/ 146853 h 454119"/>
                      <a:gd name="connsiteX44" fmla="*/ 300487 w 546765"/>
                      <a:gd name="connsiteY44" fmla="*/ 115219 h 454119"/>
                      <a:gd name="connsiteX45" fmla="*/ 286929 w 546765"/>
                      <a:gd name="connsiteY45" fmla="*/ 81324 h 454119"/>
                      <a:gd name="connsiteX46" fmla="*/ 241759 w 546765"/>
                      <a:gd name="connsiteY46" fmla="*/ 9038 h 454119"/>
                      <a:gd name="connsiteX47" fmla="*/ 250797 w 546765"/>
                      <a:gd name="connsiteY47" fmla="*/ 0 h 454119"/>
                      <a:gd name="connsiteX48" fmla="*/ 167191 w 546765"/>
                      <a:gd name="connsiteY48" fmla="*/ 271111 h 454119"/>
                      <a:gd name="connsiteX49" fmla="*/ 144595 w 546765"/>
                      <a:gd name="connsiteY49" fmla="*/ 305005 h 454119"/>
                      <a:gd name="connsiteX50" fmla="*/ 151373 w 546765"/>
                      <a:gd name="connsiteY50" fmla="*/ 307265 h 454119"/>
                      <a:gd name="connsiteX51" fmla="*/ 169451 w 546765"/>
                      <a:gd name="connsiteY51" fmla="*/ 282409 h 454119"/>
                      <a:gd name="connsiteX52" fmla="*/ 167191 w 546765"/>
                      <a:gd name="connsiteY52" fmla="*/ 271111 h 454119"/>
                      <a:gd name="connsiteX53" fmla="*/ 508351 w 546765"/>
                      <a:gd name="connsiteY53" fmla="*/ 225918 h 454119"/>
                      <a:gd name="connsiteX54" fmla="*/ 478976 w 546765"/>
                      <a:gd name="connsiteY54" fmla="*/ 248514 h 454119"/>
                      <a:gd name="connsiteX55" fmla="*/ 438325 w 546765"/>
                      <a:gd name="connsiteY55" fmla="*/ 295967 h 454119"/>
                      <a:gd name="connsiteX56" fmla="*/ 481235 w 546765"/>
                      <a:gd name="connsiteY56" fmla="*/ 386352 h 454119"/>
                      <a:gd name="connsiteX57" fmla="*/ 490274 w 546765"/>
                      <a:gd name="connsiteY57" fmla="*/ 375054 h 454119"/>
                      <a:gd name="connsiteX58" fmla="*/ 519649 w 546765"/>
                      <a:gd name="connsiteY58" fmla="*/ 271111 h 454119"/>
                      <a:gd name="connsiteX59" fmla="*/ 508351 w 546765"/>
                      <a:gd name="connsiteY59" fmla="*/ 225918 h 454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546765" h="454119">
                        <a:moveTo>
                          <a:pt x="250797" y="0"/>
                        </a:moveTo>
                        <a:cubicBezTo>
                          <a:pt x="275653" y="0"/>
                          <a:pt x="345680" y="70026"/>
                          <a:pt x="347939" y="79064"/>
                        </a:cubicBezTo>
                        <a:cubicBezTo>
                          <a:pt x="352459" y="85843"/>
                          <a:pt x="350199" y="99401"/>
                          <a:pt x="354718" y="108440"/>
                        </a:cubicBezTo>
                        <a:cubicBezTo>
                          <a:pt x="361497" y="126517"/>
                          <a:pt x="388613" y="187527"/>
                          <a:pt x="399911" y="187527"/>
                        </a:cubicBezTo>
                        <a:cubicBezTo>
                          <a:pt x="404430" y="187527"/>
                          <a:pt x="456402" y="140075"/>
                          <a:pt x="483495" y="140075"/>
                        </a:cubicBezTo>
                        <a:cubicBezTo>
                          <a:pt x="512870" y="140075"/>
                          <a:pt x="546765" y="178488"/>
                          <a:pt x="546765" y="198825"/>
                        </a:cubicBezTo>
                        <a:cubicBezTo>
                          <a:pt x="546765" y="205604"/>
                          <a:pt x="539986" y="223681"/>
                          <a:pt x="539986" y="230437"/>
                        </a:cubicBezTo>
                        <a:lnTo>
                          <a:pt x="539986" y="395391"/>
                        </a:lnTo>
                        <a:cubicBezTo>
                          <a:pt x="533207" y="438301"/>
                          <a:pt x="519649" y="454119"/>
                          <a:pt x="490274" y="454119"/>
                        </a:cubicBezTo>
                        <a:cubicBezTo>
                          <a:pt x="483495" y="454119"/>
                          <a:pt x="476716" y="454119"/>
                          <a:pt x="474456" y="449600"/>
                        </a:cubicBezTo>
                        <a:cubicBezTo>
                          <a:pt x="460899" y="440561"/>
                          <a:pt x="449623" y="427003"/>
                          <a:pt x="440584" y="413445"/>
                        </a:cubicBezTo>
                        <a:cubicBezTo>
                          <a:pt x="431546" y="402170"/>
                          <a:pt x="424767" y="390872"/>
                          <a:pt x="417988" y="379573"/>
                        </a:cubicBezTo>
                        <a:cubicBezTo>
                          <a:pt x="411209" y="366016"/>
                          <a:pt x="397651" y="329861"/>
                          <a:pt x="386353" y="329861"/>
                        </a:cubicBezTo>
                        <a:cubicBezTo>
                          <a:pt x="381834" y="329861"/>
                          <a:pt x="336641" y="370535"/>
                          <a:pt x="302747" y="370535"/>
                        </a:cubicBezTo>
                        <a:cubicBezTo>
                          <a:pt x="298227" y="370535"/>
                          <a:pt x="291448" y="370535"/>
                          <a:pt x="289189" y="366016"/>
                        </a:cubicBezTo>
                        <a:cubicBezTo>
                          <a:pt x="282410" y="361496"/>
                          <a:pt x="275653" y="352458"/>
                          <a:pt x="271134" y="347939"/>
                        </a:cubicBezTo>
                        <a:cubicBezTo>
                          <a:pt x="268875" y="345679"/>
                          <a:pt x="268875" y="343419"/>
                          <a:pt x="268875" y="336640"/>
                        </a:cubicBezTo>
                        <a:cubicBezTo>
                          <a:pt x="268875" y="302746"/>
                          <a:pt x="347939" y="243995"/>
                          <a:pt x="347939" y="230437"/>
                        </a:cubicBezTo>
                        <a:cubicBezTo>
                          <a:pt x="347939" y="225918"/>
                          <a:pt x="327603" y="178488"/>
                          <a:pt x="318564" y="151373"/>
                        </a:cubicBezTo>
                        <a:cubicBezTo>
                          <a:pt x="318564" y="146853"/>
                          <a:pt x="314045" y="140075"/>
                          <a:pt x="307266" y="140075"/>
                        </a:cubicBezTo>
                        <a:cubicBezTo>
                          <a:pt x="298227" y="140075"/>
                          <a:pt x="234980" y="192046"/>
                          <a:pt x="228201" y="216902"/>
                        </a:cubicBezTo>
                        <a:cubicBezTo>
                          <a:pt x="223682" y="230437"/>
                          <a:pt x="223682" y="250774"/>
                          <a:pt x="221422" y="268851"/>
                        </a:cubicBezTo>
                        <a:cubicBezTo>
                          <a:pt x="210124" y="336640"/>
                          <a:pt x="189787" y="366016"/>
                          <a:pt x="135556" y="366016"/>
                        </a:cubicBezTo>
                        <a:cubicBezTo>
                          <a:pt x="103921" y="366016"/>
                          <a:pt x="85866" y="361496"/>
                          <a:pt x="67789" y="318563"/>
                        </a:cubicBezTo>
                        <a:cubicBezTo>
                          <a:pt x="63270" y="305005"/>
                          <a:pt x="54231" y="289188"/>
                          <a:pt x="54231" y="282409"/>
                        </a:cubicBezTo>
                        <a:cubicBezTo>
                          <a:pt x="54231" y="253034"/>
                          <a:pt x="92645" y="225918"/>
                          <a:pt x="103921" y="210123"/>
                        </a:cubicBezTo>
                        <a:cubicBezTo>
                          <a:pt x="79087" y="214643"/>
                          <a:pt x="54231" y="216902"/>
                          <a:pt x="47452" y="216902"/>
                        </a:cubicBezTo>
                        <a:cubicBezTo>
                          <a:pt x="36154" y="216902"/>
                          <a:pt x="18077" y="219162"/>
                          <a:pt x="18077" y="203344"/>
                        </a:cubicBezTo>
                        <a:cubicBezTo>
                          <a:pt x="18077" y="196565"/>
                          <a:pt x="22596" y="196565"/>
                          <a:pt x="22596" y="192046"/>
                        </a:cubicBezTo>
                        <a:cubicBezTo>
                          <a:pt x="22596" y="185267"/>
                          <a:pt x="0" y="176229"/>
                          <a:pt x="0" y="162671"/>
                        </a:cubicBezTo>
                        <a:cubicBezTo>
                          <a:pt x="0" y="137815"/>
                          <a:pt x="38414" y="140075"/>
                          <a:pt x="45193" y="137815"/>
                        </a:cubicBezTo>
                        <a:cubicBezTo>
                          <a:pt x="61010" y="135555"/>
                          <a:pt x="79087" y="131036"/>
                          <a:pt x="94905" y="128776"/>
                        </a:cubicBezTo>
                        <a:cubicBezTo>
                          <a:pt x="110700" y="126517"/>
                          <a:pt x="140075" y="131036"/>
                          <a:pt x="155893" y="110699"/>
                        </a:cubicBezTo>
                        <a:cubicBezTo>
                          <a:pt x="155893" y="110699"/>
                          <a:pt x="158152" y="108440"/>
                          <a:pt x="158152" y="106180"/>
                        </a:cubicBezTo>
                        <a:cubicBezTo>
                          <a:pt x="158152" y="103920"/>
                          <a:pt x="158152" y="72285"/>
                          <a:pt x="176229" y="72285"/>
                        </a:cubicBezTo>
                        <a:cubicBezTo>
                          <a:pt x="180749" y="72285"/>
                          <a:pt x="203345" y="85843"/>
                          <a:pt x="221422" y="94882"/>
                        </a:cubicBezTo>
                        <a:cubicBezTo>
                          <a:pt x="225941" y="97141"/>
                          <a:pt x="259836" y="88103"/>
                          <a:pt x="259836" y="101661"/>
                        </a:cubicBezTo>
                        <a:cubicBezTo>
                          <a:pt x="259836" y="106180"/>
                          <a:pt x="257576" y="101661"/>
                          <a:pt x="255317" y="103920"/>
                        </a:cubicBezTo>
                        <a:cubicBezTo>
                          <a:pt x="257576" y="106180"/>
                          <a:pt x="262096" y="110699"/>
                          <a:pt x="266615" y="110699"/>
                        </a:cubicBezTo>
                        <a:cubicBezTo>
                          <a:pt x="264355" y="121997"/>
                          <a:pt x="244019" y="126517"/>
                          <a:pt x="234980" y="133296"/>
                        </a:cubicBezTo>
                        <a:lnTo>
                          <a:pt x="234980" y="140075"/>
                        </a:lnTo>
                        <a:cubicBezTo>
                          <a:pt x="237240" y="142334"/>
                          <a:pt x="234980" y="144594"/>
                          <a:pt x="239499" y="144594"/>
                        </a:cubicBezTo>
                        <a:cubicBezTo>
                          <a:pt x="246278" y="144594"/>
                          <a:pt x="248538" y="142334"/>
                          <a:pt x="250797" y="137815"/>
                        </a:cubicBezTo>
                        <a:cubicBezTo>
                          <a:pt x="253057" y="140075"/>
                          <a:pt x="255317" y="142334"/>
                          <a:pt x="257576" y="146853"/>
                        </a:cubicBezTo>
                        <a:cubicBezTo>
                          <a:pt x="266615" y="140075"/>
                          <a:pt x="300487" y="121997"/>
                          <a:pt x="300487" y="115219"/>
                        </a:cubicBezTo>
                        <a:cubicBezTo>
                          <a:pt x="300487" y="108440"/>
                          <a:pt x="291448" y="90362"/>
                          <a:pt x="286929" y="81324"/>
                        </a:cubicBezTo>
                        <a:cubicBezTo>
                          <a:pt x="273394" y="54208"/>
                          <a:pt x="241759" y="36154"/>
                          <a:pt x="241759" y="9038"/>
                        </a:cubicBezTo>
                        <a:cubicBezTo>
                          <a:pt x="241759" y="2259"/>
                          <a:pt x="244019" y="0"/>
                          <a:pt x="250797" y="0"/>
                        </a:cubicBezTo>
                        <a:close/>
                        <a:moveTo>
                          <a:pt x="167191" y="271111"/>
                        </a:moveTo>
                        <a:cubicBezTo>
                          <a:pt x="160412" y="277890"/>
                          <a:pt x="140075" y="289188"/>
                          <a:pt x="144595" y="305005"/>
                        </a:cubicBezTo>
                        <a:cubicBezTo>
                          <a:pt x="144595" y="305005"/>
                          <a:pt x="146854" y="307265"/>
                          <a:pt x="151373" y="307265"/>
                        </a:cubicBezTo>
                        <a:cubicBezTo>
                          <a:pt x="162672" y="307265"/>
                          <a:pt x="169451" y="291448"/>
                          <a:pt x="169451" y="282409"/>
                        </a:cubicBezTo>
                        <a:cubicBezTo>
                          <a:pt x="169451" y="275630"/>
                          <a:pt x="167191" y="273371"/>
                          <a:pt x="167191" y="271111"/>
                        </a:cubicBezTo>
                        <a:close/>
                        <a:moveTo>
                          <a:pt x="508351" y="225918"/>
                        </a:moveTo>
                        <a:cubicBezTo>
                          <a:pt x="501572" y="225918"/>
                          <a:pt x="485755" y="239476"/>
                          <a:pt x="478976" y="248514"/>
                        </a:cubicBezTo>
                        <a:cubicBezTo>
                          <a:pt x="460899" y="268851"/>
                          <a:pt x="438325" y="275630"/>
                          <a:pt x="438325" y="295967"/>
                        </a:cubicBezTo>
                        <a:cubicBezTo>
                          <a:pt x="438325" y="300486"/>
                          <a:pt x="463158" y="386352"/>
                          <a:pt x="481235" y="386352"/>
                        </a:cubicBezTo>
                        <a:cubicBezTo>
                          <a:pt x="485755" y="386352"/>
                          <a:pt x="488014" y="377314"/>
                          <a:pt x="490274" y="375054"/>
                        </a:cubicBezTo>
                        <a:cubicBezTo>
                          <a:pt x="510611" y="341160"/>
                          <a:pt x="519649" y="307265"/>
                          <a:pt x="519649" y="271111"/>
                        </a:cubicBezTo>
                        <a:cubicBezTo>
                          <a:pt x="519649" y="268851"/>
                          <a:pt x="517389" y="225918"/>
                          <a:pt x="508351" y="225918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20" name="组合 919">
                  <a:extLst>
                    <a:ext uri="{FF2B5EF4-FFF2-40B4-BE49-F238E27FC236}">
                      <a16:creationId xmlns:a16="http://schemas.microsoft.com/office/drawing/2014/main" id="{98026542-A31C-D7D2-C322-4DAD4999DEE0}"/>
                    </a:ext>
                  </a:extLst>
                </p:cNvPr>
                <p:cNvGrpSpPr/>
                <p:nvPr/>
              </p:nvGrpSpPr>
              <p:grpSpPr>
                <a:xfrm>
                  <a:off x="1941041" y="4706606"/>
                  <a:ext cx="451861" cy="334381"/>
                  <a:chOff x="7568403" y="4819220"/>
                  <a:chExt cx="451861" cy="334381"/>
                </a:xfrm>
                <a:grpFill/>
              </p:grpSpPr>
              <p:sp>
                <p:nvSpPr>
                  <p:cNvPr id="942" name="任意多边形: 形状 941">
                    <a:extLst>
                      <a:ext uri="{FF2B5EF4-FFF2-40B4-BE49-F238E27FC236}">
                        <a16:creationId xmlns:a16="http://schemas.microsoft.com/office/drawing/2014/main" id="{787B2F7A-5DF1-BFE3-2D6F-62F35B9118C7}"/>
                      </a:ext>
                    </a:extLst>
                  </p:cNvPr>
                  <p:cNvSpPr/>
                  <p:nvPr/>
                </p:nvSpPr>
                <p:spPr>
                  <a:xfrm>
                    <a:off x="7624895" y="4819220"/>
                    <a:ext cx="90363" cy="67766"/>
                  </a:xfrm>
                  <a:custGeom>
                    <a:avLst/>
                    <a:gdLst>
                      <a:gd name="connsiteX0" fmla="*/ 29353 w 90363"/>
                      <a:gd name="connsiteY0" fmla="*/ 0 h 67766"/>
                      <a:gd name="connsiteX1" fmla="*/ 90363 w 90363"/>
                      <a:gd name="connsiteY1" fmla="*/ 47429 h 67766"/>
                      <a:gd name="connsiteX2" fmla="*/ 45170 w 90363"/>
                      <a:gd name="connsiteY2" fmla="*/ 67766 h 67766"/>
                      <a:gd name="connsiteX3" fmla="*/ 20337 w 90363"/>
                      <a:gd name="connsiteY3" fmla="*/ 58728 h 67766"/>
                      <a:gd name="connsiteX4" fmla="*/ 0 w 90363"/>
                      <a:gd name="connsiteY4" fmla="*/ 18054 h 67766"/>
                      <a:gd name="connsiteX5" fmla="*/ 29353 w 90363"/>
                      <a:gd name="connsiteY5" fmla="*/ 0 h 67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0363" h="67766">
                        <a:moveTo>
                          <a:pt x="29353" y="0"/>
                        </a:moveTo>
                        <a:cubicBezTo>
                          <a:pt x="42910" y="0"/>
                          <a:pt x="90363" y="27093"/>
                          <a:pt x="90363" y="47429"/>
                        </a:cubicBezTo>
                        <a:cubicBezTo>
                          <a:pt x="90363" y="67766"/>
                          <a:pt x="45170" y="67766"/>
                          <a:pt x="45170" y="67766"/>
                        </a:cubicBezTo>
                        <a:cubicBezTo>
                          <a:pt x="40651" y="67766"/>
                          <a:pt x="27093" y="67766"/>
                          <a:pt x="20337" y="58728"/>
                        </a:cubicBezTo>
                        <a:cubicBezTo>
                          <a:pt x="11298" y="47429"/>
                          <a:pt x="0" y="22573"/>
                          <a:pt x="0" y="18054"/>
                        </a:cubicBezTo>
                        <a:cubicBezTo>
                          <a:pt x="0" y="2259"/>
                          <a:pt x="24833" y="0"/>
                          <a:pt x="29353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3" name="任意多边形: 形状 942">
                    <a:extLst>
                      <a:ext uri="{FF2B5EF4-FFF2-40B4-BE49-F238E27FC236}">
                        <a16:creationId xmlns:a16="http://schemas.microsoft.com/office/drawing/2014/main" id="{32261BB6-2EE9-AAD3-24AF-8EC87AA373AA}"/>
                      </a:ext>
                    </a:extLst>
                  </p:cNvPr>
                  <p:cNvSpPr/>
                  <p:nvPr/>
                </p:nvSpPr>
                <p:spPr>
                  <a:xfrm>
                    <a:off x="7656507" y="4871169"/>
                    <a:ext cx="363757" cy="282432"/>
                  </a:xfrm>
                  <a:custGeom>
                    <a:avLst/>
                    <a:gdLst>
                      <a:gd name="connsiteX0" fmla="*/ 153656 w 363757"/>
                      <a:gd name="connsiteY0" fmla="*/ 0 h 282432"/>
                      <a:gd name="connsiteX1" fmla="*/ 205605 w 363757"/>
                      <a:gd name="connsiteY1" fmla="*/ 38414 h 282432"/>
                      <a:gd name="connsiteX2" fmla="*/ 314067 w 363757"/>
                      <a:gd name="connsiteY2" fmla="*/ 56491 h 282432"/>
                      <a:gd name="connsiteX3" fmla="*/ 345702 w 363757"/>
                      <a:gd name="connsiteY3" fmla="*/ 88126 h 282432"/>
                      <a:gd name="connsiteX4" fmla="*/ 363757 w 363757"/>
                      <a:gd name="connsiteY4" fmla="*/ 131059 h 282432"/>
                      <a:gd name="connsiteX5" fmla="*/ 198826 w 363757"/>
                      <a:gd name="connsiteY5" fmla="*/ 282432 h 282432"/>
                      <a:gd name="connsiteX6" fmla="*/ 112982 w 363757"/>
                      <a:gd name="connsiteY6" fmla="*/ 178488 h 282432"/>
                      <a:gd name="connsiteX7" fmla="*/ 155915 w 363757"/>
                      <a:gd name="connsiteY7" fmla="*/ 142357 h 282432"/>
                      <a:gd name="connsiteX8" fmla="*/ 234980 w 363757"/>
                      <a:gd name="connsiteY8" fmla="*/ 164931 h 282432"/>
                      <a:gd name="connsiteX9" fmla="*/ 280173 w 363757"/>
                      <a:gd name="connsiteY9" fmla="*/ 112982 h 282432"/>
                      <a:gd name="connsiteX10" fmla="*/ 271134 w 363757"/>
                      <a:gd name="connsiteY10" fmla="*/ 101683 h 282432"/>
                      <a:gd name="connsiteX11" fmla="*/ 214643 w 363757"/>
                      <a:gd name="connsiteY11" fmla="*/ 94904 h 282432"/>
                      <a:gd name="connsiteX12" fmla="*/ 178489 w 363757"/>
                      <a:gd name="connsiteY12" fmla="*/ 88126 h 282432"/>
                      <a:gd name="connsiteX13" fmla="*/ 155915 w 363757"/>
                      <a:gd name="connsiteY13" fmla="*/ 67789 h 282432"/>
                      <a:gd name="connsiteX14" fmla="*/ 74568 w 363757"/>
                      <a:gd name="connsiteY14" fmla="*/ 142357 h 282432"/>
                      <a:gd name="connsiteX15" fmla="*/ 74568 w 363757"/>
                      <a:gd name="connsiteY15" fmla="*/ 201085 h 282432"/>
                      <a:gd name="connsiteX16" fmla="*/ 45193 w 363757"/>
                      <a:gd name="connsiteY16" fmla="*/ 212383 h 282432"/>
                      <a:gd name="connsiteX17" fmla="*/ 36154 w 363757"/>
                      <a:gd name="connsiteY17" fmla="*/ 198825 h 282432"/>
                      <a:gd name="connsiteX18" fmla="*/ 15818 w 363757"/>
                      <a:gd name="connsiteY18" fmla="*/ 151373 h 282432"/>
                      <a:gd name="connsiteX19" fmla="*/ 6779 w 363757"/>
                      <a:gd name="connsiteY19" fmla="*/ 146854 h 282432"/>
                      <a:gd name="connsiteX20" fmla="*/ 2260 w 363757"/>
                      <a:gd name="connsiteY20" fmla="*/ 146854 h 282432"/>
                      <a:gd name="connsiteX21" fmla="*/ 4519 w 363757"/>
                      <a:gd name="connsiteY21" fmla="*/ 128799 h 282432"/>
                      <a:gd name="connsiteX22" fmla="*/ 0 w 363757"/>
                      <a:gd name="connsiteY22" fmla="*/ 115241 h 282432"/>
                      <a:gd name="connsiteX23" fmla="*/ 13558 w 363757"/>
                      <a:gd name="connsiteY23" fmla="*/ 94904 h 282432"/>
                      <a:gd name="connsiteX24" fmla="*/ 47453 w 363757"/>
                      <a:gd name="connsiteY24" fmla="*/ 115241 h 282432"/>
                      <a:gd name="connsiteX25" fmla="*/ 63270 w 363757"/>
                      <a:gd name="connsiteY25" fmla="*/ 99424 h 282432"/>
                      <a:gd name="connsiteX26" fmla="*/ 153656 w 363757"/>
                      <a:gd name="connsiteY26" fmla="*/ 0 h 282432"/>
                      <a:gd name="connsiteX27" fmla="*/ 176229 w 363757"/>
                      <a:gd name="connsiteY27" fmla="*/ 178488 h 282432"/>
                      <a:gd name="connsiteX28" fmla="*/ 142357 w 363757"/>
                      <a:gd name="connsiteY28" fmla="*/ 192046 h 282432"/>
                      <a:gd name="connsiteX29" fmla="*/ 158175 w 363757"/>
                      <a:gd name="connsiteY29" fmla="*/ 214643 h 282432"/>
                      <a:gd name="connsiteX30" fmla="*/ 210124 w 363757"/>
                      <a:gd name="connsiteY30" fmla="*/ 187527 h 282432"/>
                      <a:gd name="connsiteX31" fmla="*/ 207864 w 363757"/>
                      <a:gd name="connsiteY31" fmla="*/ 183008 h 282432"/>
                      <a:gd name="connsiteX32" fmla="*/ 176229 w 363757"/>
                      <a:gd name="connsiteY32" fmla="*/ 178488 h 282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363757" h="282432">
                        <a:moveTo>
                          <a:pt x="153656" y="0"/>
                        </a:moveTo>
                        <a:cubicBezTo>
                          <a:pt x="167213" y="0"/>
                          <a:pt x="196566" y="36154"/>
                          <a:pt x="205605" y="38414"/>
                        </a:cubicBezTo>
                        <a:cubicBezTo>
                          <a:pt x="239499" y="51971"/>
                          <a:pt x="277913" y="38414"/>
                          <a:pt x="314067" y="56491"/>
                        </a:cubicBezTo>
                        <a:cubicBezTo>
                          <a:pt x="327625" y="63270"/>
                          <a:pt x="336664" y="76827"/>
                          <a:pt x="345702" y="88126"/>
                        </a:cubicBezTo>
                        <a:cubicBezTo>
                          <a:pt x="356978" y="97164"/>
                          <a:pt x="363757" y="117501"/>
                          <a:pt x="363757" y="131059"/>
                        </a:cubicBezTo>
                        <a:cubicBezTo>
                          <a:pt x="363757" y="205604"/>
                          <a:pt x="248538" y="282432"/>
                          <a:pt x="198826" y="282432"/>
                        </a:cubicBezTo>
                        <a:cubicBezTo>
                          <a:pt x="146877" y="282432"/>
                          <a:pt x="112982" y="207864"/>
                          <a:pt x="112982" y="178488"/>
                        </a:cubicBezTo>
                        <a:cubicBezTo>
                          <a:pt x="112982" y="146854"/>
                          <a:pt x="133319" y="142357"/>
                          <a:pt x="155915" y="142357"/>
                        </a:cubicBezTo>
                        <a:cubicBezTo>
                          <a:pt x="198826" y="142357"/>
                          <a:pt x="216903" y="164931"/>
                          <a:pt x="234980" y="164931"/>
                        </a:cubicBezTo>
                        <a:cubicBezTo>
                          <a:pt x="250797" y="164931"/>
                          <a:pt x="280173" y="115241"/>
                          <a:pt x="280173" y="112982"/>
                        </a:cubicBezTo>
                        <a:cubicBezTo>
                          <a:pt x="280173" y="106203"/>
                          <a:pt x="275653" y="101683"/>
                          <a:pt x="271134" y="101683"/>
                        </a:cubicBezTo>
                        <a:cubicBezTo>
                          <a:pt x="253057" y="97164"/>
                          <a:pt x="232720" y="97164"/>
                          <a:pt x="214643" y="94904"/>
                        </a:cubicBezTo>
                        <a:cubicBezTo>
                          <a:pt x="203345" y="94904"/>
                          <a:pt x="187527" y="90385"/>
                          <a:pt x="178489" y="88126"/>
                        </a:cubicBezTo>
                        <a:cubicBezTo>
                          <a:pt x="164954" y="85866"/>
                          <a:pt x="164954" y="76827"/>
                          <a:pt x="155915" y="67789"/>
                        </a:cubicBezTo>
                        <a:cubicBezTo>
                          <a:pt x="142357" y="67789"/>
                          <a:pt x="74568" y="112982"/>
                          <a:pt x="74568" y="142357"/>
                        </a:cubicBezTo>
                        <a:lnTo>
                          <a:pt x="74568" y="201085"/>
                        </a:lnTo>
                        <a:cubicBezTo>
                          <a:pt x="65530" y="216902"/>
                          <a:pt x="51972" y="194306"/>
                          <a:pt x="45193" y="212383"/>
                        </a:cubicBezTo>
                        <a:cubicBezTo>
                          <a:pt x="40674" y="210123"/>
                          <a:pt x="38414" y="201085"/>
                          <a:pt x="36154" y="198825"/>
                        </a:cubicBezTo>
                        <a:cubicBezTo>
                          <a:pt x="29375" y="180748"/>
                          <a:pt x="20337" y="167190"/>
                          <a:pt x="15818" y="151373"/>
                        </a:cubicBezTo>
                        <a:cubicBezTo>
                          <a:pt x="15818" y="149113"/>
                          <a:pt x="13558" y="146854"/>
                          <a:pt x="6779" y="146854"/>
                        </a:cubicBezTo>
                        <a:lnTo>
                          <a:pt x="2260" y="146854"/>
                        </a:lnTo>
                        <a:cubicBezTo>
                          <a:pt x="2260" y="142357"/>
                          <a:pt x="4519" y="135578"/>
                          <a:pt x="4519" y="128799"/>
                        </a:cubicBezTo>
                        <a:cubicBezTo>
                          <a:pt x="4519" y="124280"/>
                          <a:pt x="0" y="119760"/>
                          <a:pt x="0" y="115241"/>
                        </a:cubicBezTo>
                        <a:cubicBezTo>
                          <a:pt x="0" y="99424"/>
                          <a:pt x="2260" y="94904"/>
                          <a:pt x="13558" y="94904"/>
                        </a:cubicBezTo>
                        <a:cubicBezTo>
                          <a:pt x="27116" y="94904"/>
                          <a:pt x="38414" y="115241"/>
                          <a:pt x="47453" y="115241"/>
                        </a:cubicBezTo>
                        <a:cubicBezTo>
                          <a:pt x="54231" y="115241"/>
                          <a:pt x="61010" y="106203"/>
                          <a:pt x="63270" y="99424"/>
                        </a:cubicBezTo>
                        <a:cubicBezTo>
                          <a:pt x="72309" y="81347"/>
                          <a:pt x="108463" y="0"/>
                          <a:pt x="153656" y="0"/>
                        </a:cubicBezTo>
                        <a:close/>
                        <a:moveTo>
                          <a:pt x="176229" y="178488"/>
                        </a:moveTo>
                        <a:cubicBezTo>
                          <a:pt x="167213" y="178488"/>
                          <a:pt x="142357" y="178488"/>
                          <a:pt x="142357" y="192046"/>
                        </a:cubicBezTo>
                        <a:cubicBezTo>
                          <a:pt x="142357" y="196566"/>
                          <a:pt x="144617" y="214643"/>
                          <a:pt x="158175" y="214643"/>
                        </a:cubicBezTo>
                        <a:cubicBezTo>
                          <a:pt x="169473" y="214643"/>
                          <a:pt x="203345" y="194306"/>
                          <a:pt x="210124" y="187527"/>
                        </a:cubicBezTo>
                        <a:cubicBezTo>
                          <a:pt x="207864" y="185267"/>
                          <a:pt x="207864" y="183008"/>
                          <a:pt x="207864" y="183008"/>
                        </a:cubicBezTo>
                        <a:cubicBezTo>
                          <a:pt x="196566" y="180748"/>
                          <a:pt x="180749" y="178488"/>
                          <a:pt x="176229" y="178488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4" name="任意多边形: 形状 943">
                    <a:extLst>
                      <a:ext uri="{FF2B5EF4-FFF2-40B4-BE49-F238E27FC236}">
                        <a16:creationId xmlns:a16="http://schemas.microsoft.com/office/drawing/2014/main" id="{30A197D3-C1B3-4285-5E17-F924C75BCB53}"/>
                      </a:ext>
                    </a:extLst>
                  </p:cNvPr>
                  <p:cNvSpPr/>
                  <p:nvPr/>
                </p:nvSpPr>
                <p:spPr>
                  <a:xfrm>
                    <a:off x="7568403" y="4938958"/>
                    <a:ext cx="81324" cy="205604"/>
                  </a:xfrm>
                  <a:custGeom>
                    <a:avLst/>
                    <a:gdLst>
                      <a:gd name="connsiteX0" fmla="*/ 20337 w 81324"/>
                      <a:gd name="connsiteY0" fmla="*/ 0 h 205604"/>
                      <a:gd name="connsiteX1" fmla="*/ 79087 w 81324"/>
                      <a:gd name="connsiteY1" fmla="*/ 97142 h 205604"/>
                      <a:gd name="connsiteX2" fmla="*/ 81324 w 81324"/>
                      <a:gd name="connsiteY2" fmla="*/ 110699 h 205604"/>
                      <a:gd name="connsiteX3" fmla="*/ 79087 w 81324"/>
                      <a:gd name="connsiteY3" fmla="*/ 180748 h 205604"/>
                      <a:gd name="connsiteX4" fmla="*/ 70049 w 81324"/>
                      <a:gd name="connsiteY4" fmla="*/ 196566 h 205604"/>
                      <a:gd name="connsiteX5" fmla="*/ 49712 w 81324"/>
                      <a:gd name="connsiteY5" fmla="*/ 196566 h 205604"/>
                      <a:gd name="connsiteX6" fmla="*/ 36154 w 81324"/>
                      <a:gd name="connsiteY6" fmla="*/ 205604 h 205604"/>
                      <a:gd name="connsiteX7" fmla="*/ 22596 w 81324"/>
                      <a:gd name="connsiteY7" fmla="*/ 185267 h 205604"/>
                      <a:gd name="connsiteX8" fmla="*/ 6779 w 81324"/>
                      <a:gd name="connsiteY8" fmla="*/ 151373 h 205604"/>
                      <a:gd name="connsiteX9" fmla="*/ 0 w 81324"/>
                      <a:gd name="connsiteY9" fmla="*/ 83584 h 205604"/>
                      <a:gd name="connsiteX10" fmla="*/ 20337 w 81324"/>
                      <a:gd name="connsiteY10" fmla="*/ 0 h 205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1324" h="205604">
                        <a:moveTo>
                          <a:pt x="20337" y="0"/>
                        </a:moveTo>
                        <a:cubicBezTo>
                          <a:pt x="42933" y="24856"/>
                          <a:pt x="61010" y="61010"/>
                          <a:pt x="79087" y="97142"/>
                        </a:cubicBezTo>
                        <a:cubicBezTo>
                          <a:pt x="81324" y="99401"/>
                          <a:pt x="81324" y="103921"/>
                          <a:pt x="81324" y="110699"/>
                        </a:cubicBezTo>
                        <a:cubicBezTo>
                          <a:pt x="81324" y="115219"/>
                          <a:pt x="79087" y="126517"/>
                          <a:pt x="79087" y="180748"/>
                        </a:cubicBezTo>
                        <a:cubicBezTo>
                          <a:pt x="79087" y="185267"/>
                          <a:pt x="76828" y="192046"/>
                          <a:pt x="70049" y="196566"/>
                        </a:cubicBezTo>
                        <a:cubicBezTo>
                          <a:pt x="63270" y="198825"/>
                          <a:pt x="56491" y="198825"/>
                          <a:pt x="49712" y="196566"/>
                        </a:cubicBezTo>
                        <a:cubicBezTo>
                          <a:pt x="45193" y="201085"/>
                          <a:pt x="42933" y="205604"/>
                          <a:pt x="36154" y="205604"/>
                        </a:cubicBezTo>
                        <a:cubicBezTo>
                          <a:pt x="24856" y="205604"/>
                          <a:pt x="24856" y="189787"/>
                          <a:pt x="22596" y="185267"/>
                        </a:cubicBezTo>
                        <a:cubicBezTo>
                          <a:pt x="18077" y="171710"/>
                          <a:pt x="9038" y="162671"/>
                          <a:pt x="6779" y="151373"/>
                        </a:cubicBezTo>
                        <a:cubicBezTo>
                          <a:pt x="0" y="128777"/>
                          <a:pt x="0" y="90363"/>
                          <a:pt x="0" y="83584"/>
                        </a:cubicBezTo>
                        <a:cubicBezTo>
                          <a:pt x="0" y="56491"/>
                          <a:pt x="6779" y="24856"/>
                          <a:pt x="20337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21" name="组合 920">
                  <a:extLst>
                    <a:ext uri="{FF2B5EF4-FFF2-40B4-BE49-F238E27FC236}">
                      <a16:creationId xmlns:a16="http://schemas.microsoft.com/office/drawing/2014/main" id="{D374E226-430B-70DE-FD59-81A2CFFB406D}"/>
                    </a:ext>
                  </a:extLst>
                </p:cNvPr>
                <p:cNvGrpSpPr/>
                <p:nvPr/>
              </p:nvGrpSpPr>
              <p:grpSpPr>
                <a:xfrm>
                  <a:off x="2438682" y="4758555"/>
                  <a:ext cx="244018" cy="244018"/>
                  <a:chOff x="10923535" y="4141396"/>
                  <a:chExt cx="244018" cy="244018"/>
                </a:xfrm>
                <a:grpFill/>
              </p:grpSpPr>
              <p:sp>
                <p:nvSpPr>
                  <p:cNvPr id="925" name="任意多边形: 形状 924">
                    <a:extLst>
                      <a:ext uri="{FF2B5EF4-FFF2-40B4-BE49-F238E27FC236}">
                        <a16:creationId xmlns:a16="http://schemas.microsoft.com/office/drawing/2014/main" id="{5B51C285-268A-BA0C-6E89-3E83D602D6C1}"/>
                      </a:ext>
                    </a:extLst>
                  </p:cNvPr>
                  <p:cNvSpPr/>
                  <p:nvPr/>
                </p:nvSpPr>
                <p:spPr>
                  <a:xfrm>
                    <a:off x="10923535" y="4141396"/>
                    <a:ext cx="183008" cy="244018"/>
                  </a:xfrm>
                  <a:custGeom>
                    <a:avLst/>
                    <a:gdLst>
                      <a:gd name="connsiteX0" fmla="*/ 76827 w 183008"/>
                      <a:gd name="connsiteY0" fmla="*/ 0 h 244018"/>
                      <a:gd name="connsiteX1" fmla="*/ 160412 w 183008"/>
                      <a:gd name="connsiteY1" fmla="*/ 18077 h 244018"/>
                      <a:gd name="connsiteX2" fmla="*/ 183008 w 183008"/>
                      <a:gd name="connsiteY2" fmla="*/ 51972 h 244018"/>
                      <a:gd name="connsiteX3" fmla="*/ 119760 w 183008"/>
                      <a:gd name="connsiteY3" fmla="*/ 112982 h 244018"/>
                      <a:gd name="connsiteX4" fmla="*/ 112982 w 183008"/>
                      <a:gd name="connsiteY4" fmla="*/ 151396 h 244018"/>
                      <a:gd name="connsiteX5" fmla="*/ 58750 w 183008"/>
                      <a:gd name="connsiteY5" fmla="*/ 234980 h 244018"/>
                      <a:gd name="connsiteX6" fmla="*/ 31635 w 183008"/>
                      <a:gd name="connsiteY6" fmla="*/ 244018 h 244018"/>
                      <a:gd name="connsiteX7" fmla="*/ 9038 w 183008"/>
                      <a:gd name="connsiteY7" fmla="*/ 237240 h 244018"/>
                      <a:gd name="connsiteX8" fmla="*/ 0 w 183008"/>
                      <a:gd name="connsiteY8" fmla="*/ 221422 h 244018"/>
                      <a:gd name="connsiteX9" fmla="*/ 54231 w 183008"/>
                      <a:gd name="connsiteY9" fmla="*/ 133319 h 244018"/>
                      <a:gd name="connsiteX10" fmla="*/ 15817 w 183008"/>
                      <a:gd name="connsiteY10" fmla="*/ 106203 h 244018"/>
                      <a:gd name="connsiteX11" fmla="*/ 2259 w 183008"/>
                      <a:gd name="connsiteY11" fmla="*/ 70049 h 244018"/>
                      <a:gd name="connsiteX12" fmla="*/ 47452 w 183008"/>
                      <a:gd name="connsiteY12" fmla="*/ 42933 h 244018"/>
                      <a:gd name="connsiteX13" fmla="*/ 56491 w 183008"/>
                      <a:gd name="connsiteY13" fmla="*/ 18077 h 244018"/>
                      <a:gd name="connsiteX14" fmla="*/ 76827 w 183008"/>
                      <a:gd name="connsiteY14" fmla="*/ 0 h 2440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83008" h="244018">
                        <a:moveTo>
                          <a:pt x="76827" y="0"/>
                        </a:moveTo>
                        <a:cubicBezTo>
                          <a:pt x="83606" y="0"/>
                          <a:pt x="133318" y="9039"/>
                          <a:pt x="160412" y="18077"/>
                        </a:cubicBezTo>
                        <a:cubicBezTo>
                          <a:pt x="173970" y="22596"/>
                          <a:pt x="183008" y="40674"/>
                          <a:pt x="183008" y="51972"/>
                        </a:cubicBezTo>
                        <a:cubicBezTo>
                          <a:pt x="183008" y="74568"/>
                          <a:pt x="128799" y="97165"/>
                          <a:pt x="119760" y="112982"/>
                        </a:cubicBezTo>
                        <a:cubicBezTo>
                          <a:pt x="112982" y="122021"/>
                          <a:pt x="115241" y="137838"/>
                          <a:pt x="112982" y="151396"/>
                        </a:cubicBezTo>
                        <a:cubicBezTo>
                          <a:pt x="108462" y="176229"/>
                          <a:pt x="94904" y="219162"/>
                          <a:pt x="58750" y="234980"/>
                        </a:cubicBezTo>
                        <a:cubicBezTo>
                          <a:pt x="49712" y="239499"/>
                          <a:pt x="38413" y="244018"/>
                          <a:pt x="31635" y="244018"/>
                        </a:cubicBezTo>
                        <a:cubicBezTo>
                          <a:pt x="27115" y="244018"/>
                          <a:pt x="15817" y="241759"/>
                          <a:pt x="9038" y="237240"/>
                        </a:cubicBezTo>
                        <a:cubicBezTo>
                          <a:pt x="6779" y="234980"/>
                          <a:pt x="9038" y="221422"/>
                          <a:pt x="0" y="221422"/>
                        </a:cubicBezTo>
                        <a:cubicBezTo>
                          <a:pt x="9038" y="205605"/>
                          <a:pt x="54231" y="155893"/>
                          <a:pt x="54231" y="133319"/>
                        </a:cubicBezTo>
                        <a:cubicBezTo>
                          <a:pt x="54231" y="112982"/>
                          <a:pt x="27115" y="119761"/>
                          <a:pt x="15817" y="106203"/>
                        </a:cubicBezTo>
                        <a:cubicBezTo>
                          <a:pt x="9038" y="94905"/>
                          <a:pt x="2259" y="76828"/>
                          <a:pt x="2259" y="70049"/>
                        </a:cubicBezTo>
                        <a:cubicBezTo>
                          <a:pt x="2259" y="54232"/>
                          <a:pt x="45192" y="42933"/>
                          <a:pt x="47452" y="42933"/>
                        </a:cubicBezTo>
                        <a:cubicBezTo>
                          <a:pt x="56491" y="36154"/>
                          <a:pt x="54231" y="24856"/>
                          <a:pt x="56491" y="18077"/>
                        </a:cubicBezTo>
                        <a:cubicBezTo>
                          <a:pt x="61010" y="6779"/>
                          <a:pt x="72308" y="0"/>
                          <a:pt x="76827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1" name="任意多边形: 形状 940">
                    <a:extLst>
                      <a:ext uri="{FF2B5EF4-FFF2-40B4-BE49-F238E27FC236}">
                        <a16:creationId xmlns:a16="http://schemas.microsoft.com/office/drawing/2014/main" id="{E5A788E1-7735-3D7A-65D3-ECE639946F59}"/>
                      </a:ext>
                    </a:extLst>
                  </p:cNvPr>
                  <p:cNvSpPr/>
                  <p:nvPr/>
                </p:nvSpPr>
                <p:spPr>
                  <a:xfrm>
                    <a:off x="11047815" y="4276974"/>
                    <a:ext cx="119738" cy="108440"/>
                  </a:xfrm>
                  <a:custGeom>
                    <a:avLst/>
                    <a:gdLst>
                      <a:gd name="connsiteX0" fmla="*/ 11298 w 119738"/>
                      <a:gd name="connsiteY0" fmla="*/ 0 h 108440"/>
                      <a:gd name="connsiteX1" fmla="*/ 119738 w 119738"/>
                      <a:gd name="connsiteY1" fmla="*/ 85844 h 108440"/>
                      <a:gd name="connsiteX2" fmla="*/ 112960 w 119738"/>
                      <a:gd name="connsiteY2" fmla="*/ 101662 h 108440"/>
                      <a:gd name="connsiteX3" fmla="*/ 92623 w 119738"/>
                      <a:gd name="connsiteY3" fmla="*/ 101662 h 108440"/>
                      <a:gd name="connsiteX4" fmla="*/ 79065 w 119738"/>
                      <a:gd name="connsiteY4" fmla="*/ 108440 h 108440"/>
                      <a:gd name="connsiteX5" fmla="*/ 0 w 119738"/>
                      <a:gd name="connsiteY5" fmla="*/ 9039 h 108440"/>
                      <a:gd name="connsiteX6" fmla="*/ 0 w 119738"/>
                      <a:gd name="connsiteY6" fmla="*/ 2260 h 108440"/>
                      <a:gd name="connsiteX7" fmla="*/ 11298 w 119738"/>
                      <a:gd name="connsiteY7" fmla="*/ 0 h 108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9738" h="108440">
                        <a:moveTo>
                          <a:pt x="11298" y="0"/>
                        </a:moveTo>
                        <a:cubicBezTo>
                          <a:pt x="51949" y="0"/>
                          <a:pt x="119738" y="49690"/>
                          <a:pt x="119738" y="85844"/>
                        </a:cubicBezTo>
                        <a:cubicBezTo>
                          <a:pt x="119738" y="90363"/>
                          <a:pt x="117479" y="97142"/>
                          <a:pt x="112960" y="101662"/>
                        </a:cubicBezTo>
                        <a:cubicBezTo>
                          <a:pt x="106181" y="103921"/>
                          <a:pt x="99402" y="99402"/>
                          <a:pt x="92623" y="101662"/>
                        </a:cubicBezTo>
                        <a:cubicBezTo>
                          <a:pt x="85844" y="101662"/>
                          <a:pt x="85844" y="108440"/>
                          <a:pt x="79065" y="108440"/>
                        </a:cubicBezTo>
                        <a:cubicBezTo>
                          <a:pt x="47430" y="108440"/>
                          <a:pt x="2259" y="13558"/>
                          <a:pt x="0" y="9039"/>
                        </a:cubicBezTo>
                        <a:lnTo>
                          <a:pt x="0" y="2260"/>
                        </a:lnTo>
                        <a:cubicBezTo>
                          <a:pt x="4519" y="0"/>
                          <a:pt x="6779" y="0"/>
                          <a:pt x="11298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22" name="组合 921">
                  <a:extLst>
                    <a:ext uri="{FF2B5EF4-FFF2-40B4-BE49-F238E27FC236}">
                      <a16:creationId xmlns:a16="http://schemas.microsoft.com/office/drawing/2014/main" id="{DA9A9C7D-21CC-A2E8-3A1F-B98DA8716D6D}"/>
                    </a:ext>
                  </a:extLst>
                </p:cNvPr>
                <p:cNvGrpSpPr/>
                <p:nvPr/>
              </p:nvGrpSpPr>
              <p:grpSpPr>
                <a:xfrm>
                  <a:off x="2687673" y="4706606"/>
                  <a:ext cx="414425" cy="421572"/>
                  <a:chOff x="10379031" y="5515098"/>
                  <a:chExt cx="524167" cy="533206"/>
                </a:xfrm>
                <a:grpFill/>
              </p:grpSpPr>
              <p:sp>
                <p:nvSpPr>
                  <p:cNvPr id="923" name="任意多边形: 形状 922">
                    <a:extLst>
                      <a:ext uri="{FF2B5EF4-FFF2-40B4-BE49-F238E27FC236}">
                        <a16:creationId xmlns:a16="http://schemas.microsoft.com/office/drawing/2014/main" id="{C4DD8338-1616-A829-B69C-0D38E2701B7F}"/>
                      </a:ext>
                    </a:extLst>
                  </p:cNvPr>
                  <p:cNvSpPr/>
                  <p:nvPr/>
                </p:nvSpPr>
                <p:spPr>
                  <a:xfrm>
                    <a:off x="10467156" y="5515098"/>
                    <a:ext cx="436042" cy="533206"/>
                  </a:xfrm>
                  <a:custGeom>
                    <a:avLst/>
                    <a:gdLst>
                      <a:gd name="connsiteX0" fmla="*/ 298227 w 436042"/>
                      <a:gd name="connsiteY0" fmla="*/ 0 h 533206"/>
                      <a:gd name="connsiteX1" fmla="*/ 323083 w 436042"/>
                      <a:gd name="connsiteY1" fmla="*/ 4519 h 533206"/>
                      <a:gd name="connsiteX2" fmla="*/ 359237 w 436042"/>
                      <a:gd name="connsiteY2" fmla="*/ 40673 h 533206"/>
                      <a:gd name="connsiteX3" fmla="*/ 363757 w 436042"/>
                      <a:gd name="connsiteY3" fmla="*/ 49689 h 533206"/>
                      <a:gd name="connsiteX4" fmla="*/ 366016 w 436042"/>
                      <a:gd name="connsiteY4" fmla="*/ 58727 h 533206"/>
                      <a:gd name="connsiteX5" fmla="*/ 332122 w 436042"/>
                      <a:gd name="connsiteY5" fmla="*/ 92622 h 533206"/>
                      <a:gd name="connsiteX6" fmla="*/ 368276 w 436042"/>
                      <a:gd name="connsiteY6" fmla="*/ 142334 h 533206"/>
                      <a:gd name="connsiteX7" fmla="*/ 210123 w 436042"/>
                      <a:gd name="connsiteY7" fmla="*/ 214642 h 533206"/>
                      <a:gd name="connsiteX8" fmla="*/ 230460 w 436042"/>
                      <a:gd name="connsiteY8" fmla="*/ 257553 h 533206"/>
                      <a:gd name="connsiteX9" fmla="*/ 318564 w 436042"/>
                      <a:gd name="connsiteY9" fmla="*/ 257553 h 533206"/>
                      <a:gd name="connsiteX10" fmla="*/ 377314 w 436042"/>
                      <a:gd name="connsiteY10" fmla="*/ 248514 h 533206"/>
                      <a:gd name="connsiteX11" fmla="*/ 386353 w 436042"/>
                      <a:gd name="connsiteY11" fmla="*/ 248514 h 533206"/>
                      <a:gd name="connsiteX12" fmla="*/ 424767 w 436042"/>
                      <a:gd name="connsiteY12" fmla="*/ 282409 h 533206"/>
                      <a:gd name="connsiteX13" fmla="*/ 436042 w 436042"/>
                      <a:gd name="connsiteY13" fmla="*/ 307265 h 533206"/>
                      <a:gd name="connsiteX14" fmla="*/ 427027 w 436042"/>
                      <a:gd name="connsiteY14" fmla="*/ 325342 h 533206"/>
                      <a:gd name="connsiteX15" fmla="*/ 384093 w 436042"/>
                      <a:gd name="connsiteY15" fmla="*/ 338900 h 533206"/>
                      <a:gd name="connsiteX16" fmla="*/ 327602 w 436042"/>
                      <a:gd name="connsiteY16" fmla="*/ 338900 h 533206"/>
                      <a:gd name="connsiteX17" fmla="*/ 280150 w 436042"/>
                      <a:gd name="connsiteY17" fmla="*/ 341160 h 533206"/>
                      <a:gd name="connsiteX18" fmla="*/ 307266 w 436042"/>
                      <a:gd name="connsiteY18" fmla="*/ 411186 h 533206"/>
                      <a:gd name="connsiteX19" fmla="*/ 142334 w 436042"/>
                      <a:gd name="connsiteY19" fmla="*/ 533206 h 533206"/>
                      <a:gd name="connsiteX20" fmla="*/ 0 w 436042"/>
                      <a:gd name="connsiteY20" fmla="*/ 408926 h 533206"/>
                      <a:gd name="connsiteX21" fmla="*/ 121998 w 436042"/>
                      <a:gd name="connsiteY21" fmla="*/ 442821 h 533206"/>
                      <a:gd name="connsiteX22" fmla="*/ 228200 w 436042"/>
                      <a:gd name="connsiteY22" fmla="*/ 388612 h 533206"/>
                      <a:gd name="connsiteX23" fmla="*/ 241758 w 436042"/>
                      <a:gd name="connsiteY23" fmla="*/ 338900 h 533206"/>
                      <a:gd name="connsiteX24" fmla="*/ 192046 w 436042"/>
                      <a:gd name="connsiteY24" fmla="*/ 338900 h 533206"/>
                      <a:gd name="connsiteX25" fmla="*/ 74545 w 436042"/>
                      <a:gd name="connsiteY25" fmla="*/ 363756 h 533206"/>
                      <a:gd name="connsiteX26" fmla="*/ 54232 w 436042"/>
                      <a:gd name="connsiteY26" fmla="*/ 327602 h 533206"/>
                      <a:gd name="connsiteX27" fmla="*/ 54232 w 436042"/>
                      <a:gd name="connsiteY27" fmla="*/ 318563 h 533206"/>
                      <a:gd name="connsiteX28" fmla="*/ 173969 w 436042"/>
                      <a:gd name="connsiteY28" fmla="*/ 257553 h 533206"/>
                      <a:gd name="connsiteX29" fmla="*/ 140075 w 436042"/>
                      <a:gd name="connsiteY29" fmla="*/ 230437 h 533206"/>
                      <a:gd name="connsiteX30" fmla="*/ 124257 w 436042"/>
                      <a:gd name="connsiteY30" fmla="*/ 194306 h 533206"/>
                      <a:gd name="connsiteX31" fmla="*/ 142334 w 436042"/>
                      <a:gd name="connsiteY31" fmla="*/ 176229 h 533206"/>
                      <a:gd name="connsiteX32" fmla="*/ 189787 w 436042"/>
                      <a:gd name="connsiteY32" fmla="*/ 178488 h 533206"/>
                      <a:gd name="connsiteX33" fmla="*/ 198825 w 436042"/>
                      <a:gd name="connsiteY33" fmla="*/ 173969 h 533206"/>
                      <a:gd name="connsiteX34" fmla="*/ 205604 w 436042"/>
                      <a:gd name="connsiteY34" fmla="*/ 180748 h 533206"/>
                      <a:gd name="connsiteX35" fmla="*/ 207864 w 436042"/>
                      <a:gd name="connsiteY35" fmla="*/ 169450 h 533206"/>
                      <a:gd name="connsiteX36" fmla="*/ 219162 w 436042"/>
                      <a:gd name="connsiteY36" fmla="*/ 164930 h 533206"/>
                      <a:gd name="connsiteX37" fmla="*/ 228200 w 436042"/>
                      <a:gd name="connsiteY37" fmla="*/ 169450 h 533206"/>
                      <a:gd name="connsiteX38" fmla="*/ 229195 w 436042"/>
                      <a:gd name="connsiteY38" fmla="*/ 168184 h 533206"/>
                      <a:gd name="connsiteX39" fmla="*/ 228200 w 436042"/>
                      <a:gd name="connsiteY39" fmla="*/ 162671 h 533206"/>
                      <a:gd name="connsiteX40" fmla="*/ 246278 w 436042"/>
                      <a:gd name="connsiteY40" fmla="*/ 151373 h 533206"/>
                      <a:gd name="connsiteX41" fmla="*/ 250797 w 436042"/>
                      <a:gd name="connsiteY41" fmla="*/ 142334 h 533206"/>
                      <a:gd name="connsiteX42" fmla="*/ 316304 w 436042"/>
                      <a:gd name="connsiteY42" fmla="*/ 97141 h 533206"/>
                      <a:gd name="connsiteX43" fmla="*/ 289189 w 436042"/>
                      <a:gd name="connsiteY43" fmla="*/ 81324 h 533206"/>
                      <a:gd name="connsiteX44" fmla="*/ 286929 w 436042"/>
                      <a:gd name="connsiteY44" fmla="*/ 56468 h 533206"/>
                      <a:gd name="connsiteX45" fmla="*/ 273371 w 436042"/>
                      <a:gd name="connsiteY45" fmla="*/ 40673 h 533206"/>
                      <a:gd name="connsiteX46" fmla="*/ 221422 w 436042"/>
                      <a:gd name="connsiteY46" fmla="*/ 70026 h 533206"/>
                      <a:gd name="connsiteX47" fmla="*/ 212383 w 436042"/>
                      <a:gd name="connsiteY47" fmla="*/ 97141 h 533206"/>
                      <a:gd name="connsiteX48" fmla="*/ 162671 w 436042"/>
                      <a:gd name="connsiteY48" fmla="*/ 110699 h 533206"/>
                      <a:gd name="connsiteX49" fmla="*/ 128776 w 436042"/>
                      <a:gd name="connsiteY49" fmla="*/ 70026 h 533206"/>
                      <a:gd name="connsiteX50" fmla="*/ 119738 w 436042"/>
                      <a:gd name="connsiteY50" fmla="*/ 70026 h 533206"/>
                      <a:gd name="connsiteX51" fmla="*/ 110699 w 436042"/>
                      <a:gd name="connsiteY51" fmla="*/ 94882 h 533206"/>
                      <a:gd name="connsiteX52" fmla="*/ 83584 w 436042"/>
                      <a:gd name="connsiteY52" fmla="*/ 99401 h 533206"/>
                      <a:gd name="connsiteX53" fmla="*/ 70049 w 436042"/>
                      <a:gd name="connsiteY53" fmla="*/ 92622 h 533206"/>
                      <a:gd name="connsiteX54" fmla="*/ 36154 w 436042"/>
                      <a:gd name="connsiteY54" fmla="*/ 40673 h 533206"/>
                      <a:gd name="connsiteX55" fmla="*/ 47453 w 436042"/>
                      <a:gd name="connsiteY55" fmla="*/ 29375 h 533206"/>
                      <a:gd name="connsiteX56" fmla="*/ 103920 w 436042"/>
                      <a:gd name="connsiteY56" fmla="*/ 54208 h 533206"/>
                      <a:gd name="connsiteX57" fmla="*/ 112959 w 436042"/>
                      <a:gd name="connsiteY57" fmla="*/ 47429 h 533206"/>
                      <a:gd name="connsiteX58" fmla="*/ 112959 w 436042"/>
                      <a:gd name="connsiteY58" fmla="*/ 31634 h 533206"/>
                      <a:gd name="connsiteX59" fmla="*/ 112959 w 436042"/>
                      <a:gd name="connsiteY59" fmla="*/ 24856 h 533206"/>
                      <a:gd name="connsiteX60" fmla="*/ 112959 w 436042"/>
                      <a:gd name="connsiteY60" fmla="*/ 20336 h 533206"/>
                      <a:gd name="connsiteX61" fmla="*/ 135555 w 436042"/>
                      <a:gd name="connsiteY61" fmla="*/ 9038 h 533206"/>
                      <a:gd name="connsiteX62" fmla="*/ 212383 w 436042"/>
                      <a:gd name="connsiteY62" fmla="*/ 49689 h 533206"/>
                      <a:gd name="connsiteX63" fmla="*/ 298227 w 436042"/>
                      <a:gd name="connsiteY63" fmla="*/ 0 h 53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</a:cxnLst>
                    <a:rect l="l" t="t" r="r" b="b"/>
                    <a:pathLst>
                      <a:path w="436042" h="533206">
                        <a:moveTo>
                          <a:pt x="298227" y="0"/>
                        </a:moveTo>
                        <a:cubicBezTo>
                          <a:pt x="302746" y="0"/>
                          <a:pt x="314045" y="0"/>
                          <a:pt x="323083" y="4519"/>
                        </a:cubicBezTo>
                        <a:cubicBezTo>
                          <a:pt x="334381" y="13557"/>
                          <a:pt x="347939" y="29375"/>
                          <a:pt x="359237" y="40673"/>
                        </a:cubicBezTo>
                        <a:cubicBezTo>
                          <a:pt x="361497" y="42933"/>
                          <a:pt x="363757" y="47429"/>
                          <a:pt x="363757" y="49689"/>
                        </a:cubicBezTo>
                        <a:cubicBezTo>
                          <a:pt x="366016" y="51949"/>
                          <a:pt x="366016" y="54208"/>
                          <a:pt x="366016" y="58727"/>
                        </a:cubicBezTo>
                        <a:cubicBezTo>
                          <a:pt x="366016" y="92622"/>
                          <a:pt x="332122" y="74545"/>
                          <a:pt x="332122" y="92622"/>
                        </a:cubicBezTo>
                        <a:cubicBezTo>
                          <a:pt x="332122" y="106180"/>
                          <a:pt x="368276" y="117478"/>
                          <a:pt x="368276" y="142334"/>
                        </a:cubicBezTo>
                        <a:cubicBezTo>
                          <a:pt x="368276" y="178488"/>
                          <a:pt x="210123" y="185267"/>
                          <a:pt x="210123" y="214642"/>
                        </a:cubicBezTo>
                        <a:cubicBezTo>
                          <a:pt x="210123" y="221421"/>
                          <a:pt x="223681" y="243995"/>
                          <a:pt x="230460" y="257553"/>
                        </a:cubicBezTo>
                        <a:cubicBezTo>
                          <a:pt x="314045" y="255293"/>
                          <a:pt x="316304" y="255293"/>
                          <a:pt x="318564" y="257553"/>
                        </a:cubicBezTo>
                        <a:cubicBezTo>
                          <a:pt x="336641" y="255293"/>
                          <a:pt x="370536" y="248514"/>
                          <a:pt x="377314" y="248514"/>
                        </a:cubicBezTo>
                        <a:lnTo>
                          <a:pt x="386353" y="248514"/>
                        </a:lnTo>
                        <a:cubicBezTo>
                          <a:pt x="397651" y="259813"/>
                          <a:pt x="413469" y="271111"/>
                          <a:pt x="424767" y="282409"/>
                        </a:cubicBezTo>
                        <a:cubicBezTo>
                          <a:pt x="431546" y="286928"/>
                          <a:pt x="436042" y="300486"/>
                          <a:pt x="436042" y="307265"/>
                        </a:cubicBezTo>
                        <a:cubicBezTo>
                          <a:pt x="436042" y="311784"/>
                          <a:pt x="431546" y="323082"/>
                          <a:pt x="427027" y="325342"/>
                        </a:cubicBezTo>
                        <a:cubicBezTo>
                          <a:pt x="413469" y="334381"/>
                          <a:pt x="397651" y="336640"/>
                          <a:pt x="384093" y="338900"/>
                        </a:cubicBezTo>
                        <a:cubicBezTo>
                          <a:pt x="366016" y="341160"/>
                          <a:pt x="345680" y="338900"/>
                          <a:pt x="327602" y="338900"/>
                        </a:cubicBezTo>
                        <a:lnTo>
                          <a:pt x="280150" y="341160"/>
                        </a:lnTo>
                        <a:cubicBezTo>
                          <a:pt x="295968" y="361496"/>
                          <a:pt x="307266" y="388612"/>
                          <a:pt x="307266" y="411186"/>
                        </a:cubicBezTo>
                        <a:cubicBezTo>
                          <a:pt x="307266" y="492533"/>
                          <a:pt x="187527" y="533206"/>
                          <a:pt x="142334" y="533206"/>
                        </a:cubicBezTo>
                        <a:cubicBezTo>
                          <a:pt x="76805" y="533206"/>
                          <a:pt x="40674" y="483494"/>
                          <a:pt x="0" y="408926"/>
                        </a:cubicBezTo>
                        <a:cubicBezTo>
                          <a:pt x="29376" y="422484"/>
                          <a:pt x="85843" y="442821"/>
                          <a:pt x="121998" y="442821"/>
                        </a:cubicBezTo>
                        <a:cubicBezTo>
                          <a:pt x="151373" y="442821"/>
                          <a:pt x="210123" y="424744"/>
                          <a:pt x="228200" y="388612"/>
                        </a:cubicBezTo>
                        <a:cubicBezTo>
                          <a:pt x="237239" y="372794"/>
                          <a:pt x="237239" y="354717"/>
                          <a:pt x="241758" y="338900"/>
                        </a:cubicBezTo>
                        <a:lnTo>
                          <a:pt x="192046" y="338900"/>
                        </a:lnTo>
                        <a:cubicBezTo>
                          <a:pt x="185267" y="338900"/>
                          <a:pt x="79064" y="363756"/>
                          <a:pt x="74545" y="363756"/>
                        </a:cubicBezTo>
                        <a:cubicBezTo>
                          <a:pt x="67789" y="363756"/>
                          <a:pt x="63270" y="338900"/>
                          <a:pt x="54232" y="327602"/>
                        </a:cubicBezTo>
                        <a:lnTo>
                          <a:pt x="54232" y="318563"/>
                        </a:lnTo>
                        <a:cubicBezTo>
                          <a:pt x="54232" y="266592"/>
                          <a:pt x="164931" y="257553"/>
                          <a:pt x="173969" y="257553"/>
                        </a:cubicBezTo>
                        <a:cubicBezTo>
                          <a:pt x="164931" y="250774"/>
                          <a:pt x="133296" y="253034"/>
                          <a:pt x="140075" y="230437"/>
                        </a:cubicBezTo>
                        <a:cubicBezTo>
                          <a:pt x="140075" y="210123"/>
                          <a:pt x="124257" y="210123"/>
                          <a:pt x="124257" y="194306"/>
                        </a:cubicBezTo>
                        <a:cubicBezTo>
                          <a:pt x="124257" y="183008"/>
                          <a:pt x="128776" y="176229"/>
                          <a:pt x="142334" y="176229"/>
                        </a:cubicBezTo>
                        <a:cubicBezTo>
                          <a:pt x="158152" y="173969"/>
                          <a:pt x="173969" y="176229"/>
                          <a:pt x="189787" y="178488"/>
                        </a:cubicBezTo>
                        <a:cubicBezTo>
                          <a:pt x="192046" y="178488"/>
                          <a:pt x="194306" y="173969"/>
                          <a:pt x="198825" y="173969"/>
                        </a:cubicBezTo>
                        <a:cubicBezTo>
                          <a:pt x="205604" y="173969"/>
                          <a:pt x="203344" y="178488"/>
                          <a:pt x="205604" y="180748"/>
                        </a:cubicBezTo>
                        <a:cubicBezTo>
                          <a:pt x="207864" y="178488"/>
                          <a:pt x="207864" y="173969"/>
                          <a:pt x="207864" y="169450"/>
                        </a:cubicBezTo>
                        <a:cubicBezTo>
                          <a:pt x="210123" y="169450"/>
                          <a:pt x="212383" y="164930"/>
                          <a:pt x="219162" y="164930"/>
                        </a:cubicBezTo>
                        <a:cubicBezTo>
                          <a:pt x="223681" y="164930"/>
                          <a:pt x="225941" y="169450"/>
                          <a:pt x="228200" y="169450"/>
                        </a:cubicBezTo>
                        <a:cubicBezTo>
                          <a:pt x="228946" y="168682"/>
                          <a:pt x="229195" y="168433"/>
                          <a:pt x="229195" y="168184"/>
                        </a:cubicBezTo>
                        <a:cubicBezTo>
                          <a:pt x="229195" y="167687"/>
                          <a:pt x="228200" y="167190"/>
                          <a:pt x="228200" y="162671"/>
                        </a:cubicBezTo>
                        <a:cubicBezTo>
                          <a:pt x="228200" y="158152"/>
                          <a:pt x="239499" y="155892"/>
                          <a:pt x="246278" y="151373"/>
                        </a:cubicBezTo>
                        <a:cubicBezTo>
                          <a:pt x="250797" y="149113"/>
                          <a:pt x="248537" y="142334"/>
                          <a:pt x="250797" y="142334"/>
                        </a:cubicBezTo>
                        <a:cubicBezTo>
                          <a:pt x="268852" y="124257"/>
                          <a:pt x="293708" y="110699"/>
                          <a:pt x="316304" y="97141"/>
                        </a:cubicBezTo>
                        <a:cubicBezTo>
                          <a:pt x="314045" y="90362"/>
                          <a:pt x="293708" y="81324"/>
                          <a:pt x="289189" y="81324"/>
                        </a:cubicBezTo>
                        <a:cubicBezTo>
                          <a:pt x="289189" y="74545"/>
                          <a:pt x="286929" y="60987"/>
                          <a:pt x="286929" y="56468"/>
                        </a:cubicBezTo>
                        <a:cubicBezTo>
                          <a:pt x="286929" y="47429"/>
                          <a:pt x="277890" y="40673"/>
                          <a:pt x="273371" y="40673"/>
                        </a:cubicBezTo>
                        <a:cubicBezTo>
                          <a:pt x="264333" y="40673"/>
                          <a:pt x="223681" y="60987"/>
                          <a:pt x="221422" y="70026"/>
                        </a:cubicBezTo>
                        <a:cubicBezTo>
                          <a:pt x="219162" y="76805"/>
                          <a:pt x="219162" y="88103"/>
                          <a:pt x="212383" y="97141"/>
                        </a:cubicBezTo>
                        <a:cubicBezTo>
                          <a:pt x="210123" y="99401"/>
                          <a:pt x="171710" y="110699"/>
                          <a:pt x="162671" y="110699"/>
                        </a:cubicBezTo>
                        <a:cubicBezTo>
                          <a:pt x="151373" y="110699"/>
                          <a:pt x="131036" y="74545"/>
                          <a:pt x="128776" y="70026"/>
                        </a:cubicBezTo>
                        <a:lnTo>
                          <a:pt x="119738" y="70026"/>
                        </a:lnTo>
                        <a:cubicBezTo>
                          <a:pt x="119738" y="76805"/>
                          <a:pt x="119738" y="88103"/>
                          <a:pt x="110699" y="94882"/>
                        </a:cubicBezTo>
                        <a:cubicBezTo>
                          <a:pt x="101661" y="94882"/>
                          <a:pt x="90363" y="99401"/>
                          <a:pt x="83584" y="99401"/>
                        </a:cubicBezTo>
                        <a:cubicBezTo>
                          <a:pt x="79064" y="99401"/>
                          <a:pt x="72309" y="97141"/>
                          <a:pt x="70049" y="92622"/>
                        </a:cubicBezTo>
                        <a:cubicBezTo>
                          <a:pt x="54232" y="76805"/>
                          <a:pt x="36154" y="45170"/>
                          <a:pt x="36154" y="40673"/>
                        </a:cubicBezTo>
                        <a:cubicBezTo>
                          <a:pt x="36154" y="31634"/>
                          <a:pt x="38414" y="29375"/>
                          <a:pt x="47453" y="29375"/>
                        </a:cubicBezTo>
                        <a:cubicBezTo>
                          <a:pt x="51972" y="29375"/>
                          <a:pt x="85843" y="45170"/>
                          <a:pt x="103920" y="54208"/>
                        </a:cubicBezTo>
                        <a:cubicBezTo>
                          <a:pt x="108440" y="54208"/>
                          <a:pt x="112959" y="49689"/>
                          <a:pt x="112959" y="47429"/>
                        </a:cubicBezTo>
                        <a:lnTo>
                          <a:pt x="112959" y="31634"/>
                        </a:lnTo>
                        <a:lnTo>
                          <a:pt x="112959" y="24856"/>
                        </a:lnTo>
                        <a:lnTo>
                          <a:pt x="112959" y="20336"/>
                        </a:lnTo>
                        <a:cubicBezTo>
                          <a:pt x="115219" y="15817"/>
                          <a:pt x="133296" y="9038"/>
                          <a:pt x="135555" y="9038"/>
                        </a:cubicBezTo>
                        <a:cubicBezTo>
                          <a:pt x="142334" y="9038"/>
                          <a:pt x="205604" y="49689"/>
                          <a:pt x="212383" y="49689"/>
                        </a:cubicBezTo>
                        <a:cubicBezTo>
                          <a:pt x="216902" y="49689"/>
                          <a:pt x="291448" y="0"/>
                          <a:pt x="298227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4" name="任意多边形: 形状 923">
                    <a:extLst>
                      <a:ext uri="{FF2B5EF4-FFF2-40B4-BE49-F238E27FC236}">
                        <a16:creationId xmlns:a16="http://schemas.microsoft.com/office/drawing/2014/main" id="{C1A98D7E-2897-34BB-1D69-E498F495BFE5}"/>
                      </a:ext>
                    </a:extLst>
                  </p:cNvPr>
                  <p:cNvSpPr/>
                  <p:nvPr/>
                </p:nvSpPr>
                <p:spPr>
                  <a:xfrm>
                    <a:off x="10379031" y="5652913"/>
                    <a:ext cx="164931" cy="124257"/>
                  </a:xfrm>
                  <a:custGeom>
                    <a:avLst/>
                    <a:gdLst>
                      <a:gd name="connsiteX0" fmla="*/ 119761 w 164931"/>
                      <a:gd name="connsiteY0" fmla="*/ 0 h 124257"/>
                      <a:gd name="connsiteX1" fmla="*/ 131059 w 164931"/>
                      <a:gd name="connsiteY1" fmla="*/ 6779 h 124257"/>
                      <a:gd name="connsiteX2" fmla="*/ 149136 w 164931"/>
                      <a:gd name="connsiteY2" fmla="*/ 2259 h 124257"/>
                      <a:gd name="connsiteX3" fmla="*/ 164931 w 164931"/>
                      <a:gd name="connsiteY3" fmla="*/ 11298 h 124257"/>
                      <a:gd name="connsiteX4" fmla="*/ 149136 w 164931"/>
                      <a:gd name="connsiteY4" fmla="*/ 27115 h 124257"/>
                      <a:gd name="connsiteX5" fmla="*/ 137838 w 164931"/>
                      <a:gd name="connsiteY5" fmla="*/ 51971 h 124257"/>
                      <a:gd name="connsiteX6" fmla="*/ 79088 w 164931"/>
                      <a:gd name="connsiteY6" fmla="*/ 110699 h 124257"/>
                      <a:gd name="connsiteX7" fmla="*/ 47453 w 164931"/>
                      <a:gd name="connsiteY7" fmla="*/ 117478 h 124257"/>
                      <a:gd name="connsiteX8" fmla="*/ 33895 w 164931"/>
                      <a:gd name="connsiteY8" fmla="*/ 124257 h 124257"/>
                      <a:gd name="connsiteX9" fmla="*/ 22597 w 164931"/>
                      <a:gd name="connsiteY9" fmla="*/ 119738 h 124257"/>
                      <a:gd name="connsiteX10" fmla="*/ 18077 w 164931"/>
                      <a:gd name="connsiteY10" fmla="*/ 92622 h 124257"/>
                      <a:gd name="connsiteX11" fmla="*/ 0 w 164931"/>
                      <a:gd name="connsiteY11" fmla="*/ 63270 h 124257"/>
                      <a:gd name="connsiteX12" fmla="*/ 119761 w 164931"/>
                      <a:gd name="connsiteY12" fmla="*/ 0 h 1242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4931" h="124257">
                        <a:moveTo>
                          <a:pt x="119761" y="0"/>
                        </a:moveTo>
                        <a:cubicBezTo>
                          <a:pt x="124280" y="0"/>
                          <a:pt x="126540" y="6779"/>
                          <a:pt x="131059" y="6779"/>
                        </a:cubicBezTo>
                        <a:cubicBezTo>
                          <a:pt x="137838" y="6779"/>
                          <a:pt x="142358" y="2259"/>
                          <a:pt x="149136" y="2259"/>
                        </a:cubicBezTo>
                        <a:cubicBezTo>
                          <a:pt x="153656" y="2259"/>
                          <a:pt x="160435" y="9038"/>
                          <a:pt x="164931" y="11298"/>
                        </a:cubicBezTo>
                        <a:cubicBezTo>
                          <a:pt x="160435" y="15817"/>
                          <a:pt x="151396" y="20337"/>
                          <a:pt x="149136" y="27115"/>
                        </a:cubicBezTo>
                        <a:cubicBezTo>
                          <a:pt x="144617" y="31635"/>
                          <a:pt x="144617" y="42933"/>
                          <a:pt x="137838" y="51971"/>
                        </a:cubicBezTo>
                        <a:lnTo>
                          <a:pt x="79088" y="110699"/>
                        </a:lnTo>
                        <a:cubicBezTo>
                          <a:pt x="70049" y="117478"/>
                          <a:pt x="56491" y="115219"/>
                          <a:pt x="47453" y="117478"/>
                        </a:cubicBezTo>
                        <a:cubicBezTo>
                          <a:pt x="42934" y="117478"/>
                          <a:pt x="38414" y="124257"/>
                          <a:pt x="33895" y="124257"/>
                        </a:cubicBezTo>
                        <a:cubicBezTo>
                          <a:pt x="27116" y="124257"/>
                          <a:pt x="24856" y="121998"/>
                          <a:pt x="22597" y="119738"/>
                        </a:cubicBezTo>
                        <a:cubicBezTo>
                          <a:pt x="18077" y="110699"/>
                          <a:pt x="22597" y="99401"/>
                          <a:pt x="18077" y="92622"/>
                        </a:cubicBezTo>
                        <a:cubicBezTo>
                          <a:pt x="13558" y="79087"/>
                          <a:pt x="0" y="74568"/>
                          <a:pt x="0" y="63270"/>
                        </a:cubicBezTo>
                        <a:cubicBezTo>
                          <a:pt x="0" y="15817"/>
                          <a:pt x="103944" y="0"/>
                          <a:pt x="119761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DB6550A-8B41-812D-C632-FB9B637C879E}"/>
              </a:ext>
            </a:extLst>
          </p:cNvPr>
          <p:cNvSpPr txBox="1"/>
          <p:nvPr/>
        </p:nvSpPr>
        <p:spPr>
          <a:xfrm>
            <a:off x="2699076" y="1692912"/>
            <a:ext cx="67938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学术风论文答辩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FD5F42C-4BE6-159A-550F-14B196468C29}"/>
              </a:ext>
            </a:extLst>
          </p:cNvPr>
          <p:cNvGrpSpPr/>
          <p:nvPr/>
        </p:nvGrpSpPr>
        <p:grpSpPr>
          <a:xfrm>
            <a:off x="3089529" y="5710050"/>
            <a:ext cx="6018070" cy="320193"/>
            <a:chOff x="2608890" y="5894793"/>
            <a:chExt cx="6018070" cy="320193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F06888A-6335-5D3E-21DA-FD48103026BF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199F8CD-8815-37D2-BFEE-9206822ED5C9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bg1"/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chemeClr val="bg1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1"/>
                  </a:solidFill>
                  <a:sym typeface="+mn-lt"/>
                </a:endParaRPr>
              </a:p>
            </p:txBody>
          </p:sp>
          <p:sp>
            <p:nvSpPr>
              <p:cNvPr id="15" name="graduate_57239">
                <a:extLst>
                  <a:ext uri="{FF2B5EF4-FFF2-40B4-BE49-F238E27FC236}">
                    <a16:creationId xmlns:a16="http://schemas.microsoft.com/office/drawing/2014/main" id="{9C1F29FE-FEF9-AA06-DDD7-2184E31713A0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558B10C-FD95-260D-DE4C-C555C183A99C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12" name="university-teacher_65684">
                <a:extLst>
                  <a:ext uri="{FF2B5EF4-FFF2-40B4-BE49-F238E27FC236}">
                    <a16:creationId xmlns:a16="http://schemas.microsoft.com/office/drawing/2014/main" id="{07860608-93EA-9017-D7CB-DCDC571CE36C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02C0ACC-EA27-C115-F553-AE2D85D65DF9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bg1"/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chemeClr val="bg1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1"/>
                  </a:solidFill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DD2D0FD-AB3B-F290-86E6-2588659C1800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0C74438-EDF2-1AAC-5581-45991FFB12A2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ym typeface="+mn-lt"/>
                  </a:rPr>
                  <a:t>时间：</a:t>
                </a:r>
                <a:r>
                  <a:rPr lang="en-US" altLang="zh-CN" sz="1400" dirty="0">
                    <a:sym typeface="+mn-lt"/>
                  </a:rPr>
                  <a:t>2024.04.02</a:t>
                </a:r>
                <a:endParaRPr lang="zh-CN" altLang="en-US" sz="1400" dirty="0">
                  <a:sym typeface="+mn-lt"/>
                </a:endParaRPr>
              </a:p>
            </p:txBody>
          </p:sp>
          <p:sp>
            <p:nvSpPr>
              <p:cNvPr id="11" name="watch_346578">
                <a:extLst>
                  <a:ext uri="{FF2B5EF4-FFF2-40B4-BE49-F238E27FC236}">
                    <a16:creationId xmlns:a16="http://schemas.microsoft.com/office/drawing/2014/main" id="{ACF2C672-3F40-E07D-B194-72FBA3DA0808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2497B66-97A9-4302-E833-8B8C269645E2}"/>
              </a:ext>
            </a:extLst>
          </p:cNvPr>
          <p:cNvSpPr txBox="1"/>
          <p:nvPr/>
        </p:nvSpPr>
        <p:spPr>
          <a:xfrm>
            <a:off x="3543300" y="3808285"/>
            <a:ext cx="51054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8DDDB66-C5D3-CD86-565C-301E0E90E4A5}"/>
              </a:ext>
            </a:extLst>
          </p:cNvPr>
          <p:cNvGrpSpPr/>
          <p:nvPr/>
        </p:nvGrpSpPr>
        <p:grpSpPr>
          <a:xfrm>
            <a:off x="3402459" y="3131603"/>
            <a:ext cx="5387082" cy="338554"/>
            <a:chOff x="3402459" y="3066037"/>
            <a:chExt cx="5387082" cy="33855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9D22FFC-9D42-9E16-3DF1-754FCBCCAB10}"/>
                </a:ext>
              </a:extLst>
            </p:cNvPr>
            <p:cNvSpPr txBox="1"/>
            <p:nvPr/>
          </p:nvSpPr>
          <p:spPr>
            <a:xfrm>
              <a:off x="3972154" y="3066037"/>
              <a:ext cx="42594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论文答辩  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学术汇报 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开题报告  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学生通用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AB35CF84-D57A-F5FE-52B4-F0A354F3829C}"/>
                </a:ext>
              </a:extLst>
            </p:cNvPr>
            <p:cNvGrpSpPr/>
            <p:nvPr/>
          </p:nvGrpSpPr>
          <p:grpSpPr>
            <a:xfrm>
              <a:off x="3402459" y="3196212"/>
              <a:ext cx="5387082" cy="82550"/>
              <a:chOff x="3476625" y="3196212"/>
              <a:chExt cx="5387082" cy="82550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3191B4AE-6744-CAC9-CCA4-6D3395DB9356}"/>
                  </a:ext>
                </a:extLst>
              </p:cNvPr>
              <p:cNvGrpSpPr/>
              <p:nvPr/>
            </p:nvGrpSpPr>
            <p:grpSpPr>
              <a:xfrm>
                <a:off x="3476625" y="3196212"/>
                <a:ext cx="438150" cy="82550"/>
                <a:chOff x="3476625" y="3196212"/>
                <a:chExt cx="438150" cy="82550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B4E3C20B-287B-D992-AEC0-66AD2DECABF2}"/>
                    </a:ext>
                  </a:extLst>
                </p:cNvPr>
                <p:cNvSpPr/>
                <p:nvPr/>
              </p:nvSpPr>
              <p:spPr>
                <a:xfrm>
                  <a:off x="3832225" y="3196212"/>
                  <a:ext cx="82550" cy="82550"/>
                </a:xfrm>
                <a:prstGeom prst="ellipse">
                  <a:avLst/>
                </a:prstGeom>
                <a:solidFill>
                  <a:srgbClr val="004E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70429380-ABA3-64D2-2959-BD4C3C1AF89F}"/>
                    </a:ext>
                  </a:extLst>
                </p:cNvPr>
                <p:cNvSpPr/>
                <p:nvPr/>
              </p:nvSpPr>
              <p:spPr>
                <a:xfrm>
                  <a:off x="36544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06DFD046-890D-C9FF-04DF-8122B1F21126}"/>
                    </a:ext>
                  </a:extLst>
                </p:cNvPr>
                <p:cNvSpPr/>
                <p:nvPr/>
              </p:nvSpPr>
              <p:spPr>
                <a:xfrm>
                  <a:off x="34766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2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99533413-F657-421D-852E-DC6838545D01}"/>
                  </a:ext>
                </a:extLst>
              </p:cNvPr>
              <p:cNvGrpSpPr/>
              <p:nvPr/>
            </p:nvGrpSpPr>
            <p:grpSpPr>
              <a:xfrm flipH="1">
                <a:off x="8425557" y="3196212"/>
                <a:ext cx="438150" cy="82550"/>
                <a:chOff x="3476625" y="3196212"/>
                <a:chExt cx="438150" cy="82550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641D505D-9A3A-FBC1-2C78-A25C407B41C2}"/>
                    </a:ext>
                  </a:extLst>
                </p:cNvPr>
                <p:cNvSpPr/>
                <p:nvPr/>
              </p:nvSpPr>
              <p:spPr>
                <a:xfrm>
                  <a:off x="3832225" y="3196212"/>
                  <a:ext cx="82550" cy="82550"/>
                </a:xfrm>
                <a:prstGeom prst="ellipse">
                  <a:avLst/>
                </a:prstGeom>
                <a:solidFill>
                  <a:srgbClr val="004E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E8BBDD16-79DA-27C6-FED6-9D881EEB8FF8}"/>
                    </a:ext>
                  </a:extLst>
                </p:cNvPr>
                <p:cNvSpPr/>
                <p:nvPr/>
              </p:nvSpPr>
              <p:spPr>
                <a:xfrm>
                  <a:off x="36544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74F49ED3-A558-A713-7965-A24460008ED8}"/>
                    </a:ext>
                  </a:extLst>
                </p:cNvPr>
                <p:cNvSpPr/>
                <p:nvPr/>
              </p:nvSpPr>
              <p:spPr>
                <a:xfrm>
                  <a:off x="34766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2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3150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研究方法与思路</a:t>
              </a:r>
            </a:p>
          </p:txBody>
        </p:sp>
      </p:grpSp>
      <p:sp>
        <p:nvSpPr>
          <p:cNvPr id="3" name="Freeform 10">
            <a:extLst>
              <a:ext uri="{FF2B5EF4-FFF2-40B4-BE49-F238E27FC236}">
                <a16:creationId xmlns:a16="http://schemas.microsoft.com/office/drawing/2014/main" id="{5DA3856E-568B-AFEB-7320-5BBC3E48DE34}"/>
              </a:ext>
            </a:extLst>
          </p:cNvPr>
          <p:cNvSpPr>
            <a:spLocks/>
          </p:cNvSpPr>
          <p:nvPr/>
        </p:nvSpPr>
        <p:spPr bwMode="auto">
          <a:xfrm>
            <a:off x="-318" y="2180874"/>
            <a:ext cx="5251062" cy="1033724"/>
          </a:xfrm>
          <a:custGeom>
            <a:avLst/>
            <a:gdLst>
              <a:gd name="T0" fmla="*/ 2380 w 2380"/>
              <a:gd name="T1" fmla="*/ 277 h 467"/>
              <a:gd name="T2" fmla="*/ 547 w 2380"/>
              <a:gd name="T3" fmla="*/ 467 h 467"/>
              <a:gd name="T4" fmla="*/ 0 w 2380"/>
              <a:gd name="T5" fmla="*/ 467 h 467"/>
              <a:gd name="T6" fmla="*/ 0 w 2380"/>
              <a:gd name="T7" fmla="*/ 375 h 467"/>
              <a:gd name="T8" fmla="*/ 546 w 2380"/>
              <a:gd name="T9" fmla="*/ 375 h 467"/>
              <a:gd name="T10" fmla="*/ 2327 w 2380"/>
              <a:gd name="T11" fmla="*/ 0 h 467"/>
              <a:gd name="T12" fmla="*/ 2380 w 2380"/>
              <a:gd name="T13" fmla="*/ 27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0" h="467">
                <a:moveTo>
                  <a:pt x="2380" y="277"/>
                </a:moveTo>
                <a:cubicBezTo>
                  <a:pt x="1757" y="350"/>
                  <a:pt x="1159" y="459"/>
                  <a:pt x="547" y="467"/>
                </a:cubicBezTo>
                <a:cubicBezTo>
                  <a:pt x="506" y="467"/>
                  <a:pt x="41" y="467"/>
                  <a:pt x="0" y="467"/>
                </a:cubicBezTo>
                <a:cubicBezTo>
                  <a:pt x="0" y="436"/>
                  <a:pt x="0" y="406"/>
                  <a:pt x="0" y="375"/>
                </a:cubicBezTo>
                <a:cubicBezTo>
                  <a:pt x="41" y="376"/>
                  <a:pt x="506" y="376"/>
                  <a:pt x="546" y="375"/>
                </a:cubicBezTo>
                <a:cubicBezTo>
                  <a:pt x="1156" y="354"/>
                  <a:pt x="1732" y="89"/>
                  <a:pt x="2327" y="0"/>
                </a:cubicBezTo>
                <a:cubicBezTo>
                  <a:pt x="2351" y="91"/>
                  <a:pt x="2368" y="184"/>
                  <a:pt x="2380" y="277"/>
                </a:cubicBezTo>
              </a:path>
            </a:pathLst>
          </a:custGeom>
          <a:solidFill>
            <a:srgbClr val="004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sp>
        <p:nvSpPr>
          <p:cNvPr id="6" name="Freeform 661">
            <a:extLst>
              <a:ext uri="{FF2B5EF4-FFF2-40B4-BE49-F238E27FC236}">
                <a16:creationId xmlns:a16="http://schemas.microsoft.com/office/drawing/2014/main" id="{C5B625C5-474A-F2EE-A038-DE45D3969471}"/>
              </a:ext>
            </a:extLst>
          </p:cNvPr>
          <p:cNvSpPr>
            <a:spLocks/>
          </p:cNvSpPr>
          <p:nvPr/>
        </p:nvSpPr>
        <p:spPr bwMode="auto">
          <a:xfrm>
            <a:off x="1276511" y="2675539"/>
            <a:ext cx="2179487" cy="435474"/>
          </a:xfrm>
          <a:custGeom>
            <a:avLst/>
            <a:gdLst>
              <a:gd name="T0" fmla="*/ 892 w 987"/>
              <a:gd name="T1" fmla="*/ 0 h 196"/>
              <a:gd name="T2" fmla="*/ 898 w 987"/>
              <a:gd name="T3" fmla="*/ 27 h 196"/>
              <a:gd name="T4" fmla="*/ 0 w 987"/>
              <a:gd name="T5" fmla="*/ 196 h 196"/>
              <a:gd name="T6" fmla="*/ 916 w 987"/>
              <a:gd name="T7" fmla="*/ 122 h 196"/>
              <a:gd name="T8" fmla="*/ 922 w 987"/>
              <a:gd name="T9" fmla="*/ 152 h 196"/>
              <a:gd name="T10" fmla="*/ 987 w 987"/>
              <a:gd name="T11" fmla="*/ 54 h 196"/>
              <a:gd name="T12" fmla="*/ 892 w 987"/>
              <a:gd name="T13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196">
                <a:moveTo>
                  <a:pt x="892" y="0"/>
                </a:moveTo>
                <a:cubicBezTo>
                  <a:pt x="898" y="27"/>
                  <a:pt x="898" y="27"/>
                  <a:pt x="898" y="27"/>
                </a:cubicBezTo>
                <a:cubicBezTo>
                  <a:pt x="606" y="107"/>
                  <a:pt x="306" y="181"/>
                  <a:pt x="0" y="196"/>
                </a:cubicBezTo>
                <a:cubicBezTo>
                  <a:pt x="308" y="190"/>
                  <a:pt x="608" y="160"/>
                  <a:pt x="916" y="122"/>
                </a:cubicBezTo>
                <a:cubicBezTo>
                  <a:pt x="922" y="152"/>
                  <a:pt x="922" y="152"/>
                  <a:pt x="922" y="152"/>
                </a:cubicBezTo>
                <a:cubicBezTo>
                  <a:pt x="987" y="54"/>
                  <a:pt x="987" y="54"/>
                  <a:pt x="987" y="54"/>
                </a:cubicBezTo>
                <a:cubicBezTo>
                  <a:pt x="892" y="0"/>
                  <a:pt x="892" y="0"/>
                  <a:pt x="89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610ECC-43B4-7939-81B4-631325DD8449}"/>
              </a:ext>
            </a:extLst>
          </p:cNvPr>
          <p:cNvSpPr/>
          <p:nvPr/>
        </p:nvSpPr>
        <p:spPr>
          <a:xfrm rot="20908028">
            <a:off x="4124347" y="2428021"/>
            <a:ext cx="469999" cy="4001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01</a:t>
            </a:r>
            <a:endParaRPr lang="zh-CN" altLang="en-US" sz="2000" b="1" dirty="0">
              <a:ln w="22225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BF2E5801-5C3E-6A64-C0D2-F8F1918C0DF2}"/>
              </a:ext>
            </a:extLst>
          </p:cNvPr>
          <p:cNvSpPr>
            <a:spLocks/>
          </p:cNvSpPr>
          <p:nvPr/>
        </p:nvSpPr>
        <p:spPr bwMode="auto">
          <a:xfrm>
            <a:off x="-318" y="2811386"/>
            <a:ext cx="5291226" cy="621502"/>
          </a:xfrm>
          <a:custGeom>
            <a:avLst/>
            <a:gdLst>
              <a:gd name="T0" fmla="*/ 2398 w 2398"/>
              <a:gd name="T1" fmla="*/ 281 h 281"/>
              <a:gd name="T2" fmla="*/ 547 w 2398"/>
              <a:gd name="T3" fmla="*/ 281 h 281"/>
              <a:gd name="T4" fmla="*/ 0 w 2398"/>
              <a:gd name="T5" fmla="*/ 281 h 281"/>
              <a:gd name="T6" fmla="*/ 0 w 2398"/>
              <a:gd name="T7" fmla="*/ 190 h 281"/>
              <a:gd name="T8" fmla="*/ 546 w 2398"/>
              <a:gd name="T9" fmla="*/ 190 h 281"/>
              <a:gd name="T10" fmla="*/ 2380 w 2398"/>
              <a:gd name="T11" fmla="*/ 0 h 281"/>
              <a:gd name="T12" fmla="*/ 2398 w 2398"/>
              <a:gd name="T13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8" h="281">
                <a:moveTo>
                  <a:pt x="2398" y="281"/>
                </a:moveTo>
                <a:cubicBezTo>
                  <a:pt x="1765" y="281"/>
                  <a:pt x="1160" y="281"/>
                  <a:pt x="547" y="281"/>
                </a:cubicBezTo>
                <a:cubicBezTo>
                  <a:pt x="506" y="281"/>
                  <a:pt x="41" y="281"/>
                  <a:pt x="0" y="281"/>
                </a:cubicBezTo>
                <a:cubicBezTo>
                  <a:pt x="0" y="251"/>
                  <a:pt x="0" y="220"/>
                  <a:pt x="0" y="190"/>
                </a:cubicBezTo>
                <a:cubicBezTo>
                  <a:pt x="41" y="190"/>
                  <a:pt x="506" y="190"/>
                  <a:pt x="546" y="190"/>
                </a:cubicBezTo>
                <a:cubicBezTo>
                  <a:pt x="1158" y="182"/>
                  <a:pt x="1756" y="74"/>
                  <a:pt x="2380" y="0"/>
                </a:cubicBezTo>
                <a:cubicBezTo>
                  <a:pt x="2392" y="93"/>
                  <a:pt x="2398" y="187"/>
                  <a:pt x="2398" y="281"/>
                </a:cubicBezTo>
              </a:path>
            </a:pathLst>
          </a:custGeom>
          <a:solidFill>
            <a:srgbClr val="759FA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sp>
        <p:nvSpPr>
          <p:cNvPr id="11" name="Freeform 663">
            <a:extLst>
              <a:ext uri="{FF2B5EF4-FFF2-40B4-BE49-F238E27FC236}">
                <a16:creationId xmlns:a16="http://schemas.microsoft.com/office/drawing/2014/main" id="{4FB7B883-CD79-FD4B-039D-32799D1183D4}"/>
              </a:ext>
            </a:extLst>
          </p:cNvPr>
          <p:cNvSpPr>
            <a:spLocks/>
          </p:cNvSpPr>
          <p:nvPr/>
        </p:nvSpPr>
        <p:spPr bwMode="auto">
          <a:xfrm>
            <a:off x="1377981" y="3081972"/>
            <a:ext cx="2268273" cy="327663"/>
          </a:xfrm>
          <a:custGeom>
            <a:avLst/>
            <a:gdLst>
              <a:gd name="T0" fmla="*/ 940 w 1028"/>
              <a:gd name="T1" fmla="*/ 0 h 148"/>
              <a:gd name="T2" fmla="*/ 941 w 1028"/>
              <a:gd name="T3" fmla="*/ 31 h 148"/>
              <a:gd name="T4" fmla="*/ 0 w 1028"/>
              <a:gd name="T5" fmla="*/ 113 h 148"/>
              <a:gd name="T6" fmla="*/ 944 w 1028"/>
              <a:gd name="T7" fmla="*/ 113 h 148"/>
              <a:gd name="T8" fmla="*/ 946 w 1028"/>
              <a:gd name="T9" fmla="*/ 148 h 148"/>
              <a:gd name="T10" fmla="*/ 1028 w 1028"/>
              <a:gd name="T11" fmla="*/ 67 h 148"/>
              <a:gd name="T12" fmla="*/ 940 w 1028"/>
              <a:gd name="T13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8" h="148">
                <a:moveTo>
                  <a:pt x="940" y="0"/>
                </a:moveTo>
                <a:cubicBezTo>
                  <a:pt x="941" y="31"/>
                  <a:pt x="941" y="31"/>
                  <a:pt x="941" y="31"/>
                </a:cubicBezTo>
                <a:cubicBezTo>
                  <a:pt x="625" y="72"/>
                  <a:pt x="316" y="105"/>
                  <a:pt x="0" y="113"/>
                </a:cubicBezTo>
                <a:cubicBezTo>
                  <a:pt x="944" y="113"/>
                  <a:pt x="944" y="113"/>
                  <a:pt x="944" y="113"/>
                </a:cubicBezTo>
                <a:cubicBezTo>
                  <a:pt x="946" y="148"/>
                  <a:pt x="946" y="148"/>
                  <a:pt x="946" y="148"/>
                </a:cubicBezTo>
                <a:cubicBezTo>
                  <a:pt x="1028" y="67"/>
                  <a:pt x="1028" y="67"/>
                  <a:pt x="1028" y="67"/>
                </a:cubicBezTo>
                <a:cubicBezTo>
                  <a:pt x="940" y="0"/>
                  <a:pt x="940" y="0"/>
                  <a:pt x="94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AA4C9E6-CDC6-52F5-B482-6851CE502611}"/>
              </a:ext>
            </a:extLst>
          </p:cNvPr>
          <p:cNvSpPr/>
          <p:nvPr/>
        </p:nvSpPr>
        <p:spPr>
          <a:xfrm rot="21247993">
            <a:off x="4215667" y="2983279"/>
            <a:ext cx="4699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02</a:t>
            </a:r>
            <a:endParaRPr lang="zh-CN" altLang="en-US" sz="2000" b="1" dirty="0">
              <a:ln w="22225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679E6452-7245-6B7E-3F52-963E6CA21AEA}"/>
              </a:ext>
            </a:extLst>
          </p:cNvPr>
          <p:cNvSpPr>
            <a:spLocks/>
          </p:cNvSpPr>
          <p:nvPr/>
        </p:nvSpPr>
        <p:spPr bwMode="auto">
          <a:xfrm>
            <a:off x="-318" y="3442882"/>
            <a:ext cx="5291226" cy="621502"/>
          </a:xfrm>
          <a:custGeom>
            <a:avLst/>
            <a:gdLst>
              <a:gd name="T0" fmla="*/ 2380 w 2398"/>
              <a:gd name="T1" fmla="*/ 281 h 281"/>
              <a:gd name="T2" fmla="*/ 547 w 2398"/>
              <a:gd name="T3" fmla="*/ 91 h 281"/>
              <a:gd name="T4" fmla="*/ 0 w 2398"/>
              <a:gd name="T5" fmla="*/ 91 h 281"/>
              <a:gd name="T6" fmla="*/ 0 w 2398"/>
              <a:gd name="T7" fmla="*/ 0 h 281"/>
              <a:gd name="T8" fmla="*/ 547 w 2398"/>
              <a:gd name="T9" fmla="*/ 0 h 281"/>
              <a:gd name="T10" fmla="*/ 2398 w 2398"/>
              <a:gd name="T11" fmla="*/ 0 h 281"/>
              <a:gd name="T12" fmla="*/ 2380 w 2398"/>
              <a:gd name="T13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8" h="281">
                <a:moveTo>
                  <a:pt x="2380" y="281"/>
                </a:moveTo>
                <a:cubicBezTo>
                  <a:pt x="1757" y="207"/>
                  <a:pt x="1159" y="99"/>
                  <a:pt x="547" y="91"/>
                </a:cubicBezTo>
                <a:cubicBezTo>
                  <a:pt x="506" y="91"/>
                  <a:pt x="41" y="91"/>
                  <a:pt x="0" y="91"/>
                </a:cubicBezTo>
                <a:cubicBezTo>
                  <a:pt x="0" y="61"/>
                  <a:pt x="0" y="30"/>
                  <a:pt x="0" y="0"/>
                </a:cubicBezTo>
                <a:cubicBezTo>
                  <a:pt x="41" y="0"/>
                  <a:pt x="506" y="0"/>
                  <a:pt x="547" y="0"/>
                </a:cubicBezTo>
                <a:cubicBezTo>
                  <a:pt x="1160" y="0"/>
                  <a:pt x="1765" y="0"/>
                  <a:pt x="2398" y="0"/>
                </a:cubicBezTo>
                <a:cubicBezTo>
                  <a:pt x="2398" y="94"/>
                  <a:pt x="2392" y="188"/>
                  <a:pt x="2380" y="281"/>
                </a:cubicBezTo>
              </a:path>
            </a:pathLst>
          </a:custGeom>
          <a:solidFill>
            <a:srgbClr val="004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sp>
        <p:nvSpPr>
          <p:cNvPr id="15" name="Freeform 664">
            <a:extLst>
              <a:ext uri="{FF2B5EF4-FFF2-40B4-BE49-F238E27FC236}">
                <a16:creationId xmlns:a16="http://schemas.microsoft.com/office/drawing/2014/main" id="{7339753A-9BDC-D540-644B-1967BFBA614C}"/>
              </a:ext>
            </a:extLst>
          </p:cNvPr>
          <p:cNvSpPr>
            <a:spLocks/>
          </p:cNvSpPr>
          <p:nvPr/>
        </p:nvSpPr>
        <p:spPr bwMode="auto">
          <a:xfrm>
            <a:off x="1377981" y="3478820"/>
            <a:ext cx="2268273" cy="323435"/>
          </a:xfrm>
          <a:custGeom>
            <a:avLst/>
            <a:gdLst>
              <a:gd name="T0" fmla="*/ 946 w 1028"/>
              <a:gd name="T1" fmla="*/ 0 h 146"/>
              <a:gd name="T2" fmla="*/ 944 w 1028"/>
              <a:gd name="T3" fmla="*/ 30 h 146"/>
              <a:gd name="T4" fmla="*/ 0 w 1028"/>
              <a:gd name="T5" fmla="*/ 30 h 146"/>
              <a:gd name="T6" fmla="*/ 941 w 1028"/>
              <a:gd name="T7" fmla="*/ 112 h 146"/>
              <a:gd name="T8" fmla="*/ 940 w 1028"/>
              <a:gd name="T9" fmla="*/ 146 h 146"/>
              <a:gd name="T10" fmla="*/ 1028 w 1028"/>
              <a:gd name="T11" fmla="*/ 76 h 146"/>
              <a:gd name="T12" fmla="*/ 946 w 1028"/>
              <a:gd name="T1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8" h="146">
                <a:moveTo>
                  <a:pt x="946" y="0"/>
                </a:moveTo>
                <a:cubicBezTo>
                  <a:pt x="944" y="30"/>
                  <a:pt x="944" y="30"/>
                  <a:pt x="944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316" y="38"/>
                  <a:pt x="625" y="71"/>
                  <a:pt x="941" y="112"/>
                </a:cubicBezTo>
                <a:cubicBezTo>
                  <a:pt x="940" y="146"/>
                  <a:pt x="940" y="146"/>
                  <a:pt x="940" y="146"/>
                </a:cubicBezTo>
                <a:cubicBezTo>
                  <a:pt x="1028" y="76"/>
                  <a:pt x="1028" y="76"/>
                  <a:pt x="1028" y="76"/>
                </a:cubicBezTo>
                <a:cubicBezTo>
                  <a:pt x="946" y="0"/>
                  <a:pt x="946" y="0"/>
                  <a:pt x="94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5893320-391B-5F6D-5E9B-D2873097862F}"/>
              </a:ext>
            </a:extLst>
          </p:cNvPr>
          <p:cNvSpPr/>
          <p:nvPr/>
        </p:nvSpPr>
        <p:spPr>
          <a:xfrm rot="206179">
            <a:off x="4195373" y="3490476"/>
            <a:ext cx="4699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03</a:t>
            </a:r>
            <a:endParaRPr lang="zh-CN" altLang="en-US" sz="2000" b="1" dirty="0">
              <a:ln w="22225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A9B15179-0385-3FEB-272C-9801E08B8051}"/>
              </a:ext>
            </a:extLst>
          </p:cNvPr>
          <p:cNvSpPr>
            <a:spLocks/>
          </p:cNvSpPr>
          <p:nvPr/>
        </p:nvSpPr>
        <p:spPr bwMode="auto">
          <a:xfrm>
            <a:off x="-318" y="3655547"/>
            <a:ext cx="5251062" cy="1033724"/>
          </a:xfrm>
          <a:custGeom>
            <a:avLst/>
            <a:gdLst>
              <a:gd name="T0" fmla="*/ 2327 w 2380"/>
              <a:gd name="T1" fmla="*/ 467 h 467"/>
              <a:gd name="T2" fmla="*/ 547 w 2380"/>
              <a:gd name="T3" fmla="*/ 92 h 467"/>
              <a:gd name="T4" fmla="*/ 0 w 2380"/>
              <a:gd name="T5" fmla="*/ 92 h 467"/>
              <a:gd name="T6" fmla="*/ 0 w 2380"/>
              <a:gd name="T7" fmla="*/ 0 h 467"/>
              <a:gd name="T8" fmla="*/ 546 w 2380"/>
              <a:gd name="T9" fmla="*/ 0 h 467"/>
              <a:gd name="T10" fmla="*/ 2380 w 2380"/>
              <a:gd name="T11" fmla="*/ 190 h 467"/>
              <a:gd name="T12" fmla="*/ 2327 w 2380"/>
              <a:gd name="T13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0" h="467">
                <a:moveTo>
                  <a:pt x="2327" y="467"/>
                </a:moveTo>
                <a:cubicBezTo>
                  <a:pt x="1733" y="378"/>
                  <a:pt x="1156" y="113"/>
                  <a:pt x="547" y="92"/>
                </a:cubicBezTo>
                <a:cubicBezTo>
                  <a:pt x="506" y="91"/>
                  <a:pt x="41" y="91"/>
                  <a:pt x="0" y="92"/>
                </a:cubicBezTo>
                <a:cubicBezTo>
                  <a:pt x="0" y="61"/>
                  <a:pt x="0" y="31"/>
                  <a:pt x="0" y="0"/>
                </a:cubicBezTo>
                <a:cubicBezTo>
                  <a:pt x="41" y="0"/>
                  <a:pt x="506" y="0"/>
                  <a:pt x="546" y="0"/>
                </a:cubicBezTo>
                <a:cubicBezTo>
                  <a:pt x="1158" y="8"/>
                  <a:pt x="1756" y="116"/>
                  <a:pt x="2380" y="190"/>
                </a:cubicBezTo>
                <a:cubicBezTo>
                  <a:pt x="2368" y="283"/>
                  <a:pt x="2351" y="376"/>
                  <a:pt x="2327" y="467"/>
                </a:cubicBezTo>
              </a:path>
            </a:pathLst>
          </a:custGeom>
          <a:solidFill>
            <a:srgbClr val="759FA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sp>
        <p:nvSpPr>
          <p:cNvPr id="19" name="Freeform 662">
            <a:extLst>
              <a:ext uri="{FF2B5EF4-FFF2-40B4-BE49-F238E27FC236}">
                <a16:creationId xmlns:a16="http://schemas.microsoft.com/office/drawing/2014/main" id="{723118CF-1D2C-BAD9-038C-900943CE1421}"/>
              </a:ext>
            </a:extLst>
          </p:cNvPr>
          <p:cNvSpPr>
            <a:spLocks/>
          </p:cNvSpPr>
          <p:nvPr/>
        </p:nvSpPr>
        <p:spPr bwMode="auto">
          <a:xfrm>
            <a:off x="1276511" y="3761245"/>
            <a:ext cx="2181600" cy="435474"/>
          </a:xfrm>
          <a:custGeom>
            <a:avLst/>
            <a:gdLst>
              <a:gd name="T0" fmla="*/ 0 w 988"/>
              <a:gd name="T1" fmla="*/ 0 h 196"/>
              <a:gd name="T2" fmla="*/ 898 w 988"/>
              <a:gd name="T3" fmla="*/ 168 h 196"/>
              <a:gd name="T4" fmla="*/ 892 w 988"/>
              <a:gd name="T5" fmla="*/ 196 h 196"/>
              <a:gd name="T6" fmla="*/ 988 w 988"/>
              <a:gd name="T7" fmla="*/ 135 h 196"/>
              <a:gd name="T8" fmla="*/ 922 w 988"/>
              <a:gd name="T9" fmla="*/ 44 h 196"/>
              <a:gd name="T10" fmla="*/ 916 w 988"/>
              <a:gd name="T11" fmla="*/ 74 h 196"/>
              <a:gd name="T12" fmla="*/ 0 w 988"/>
              <a:gd name="T13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8" h="196">
                <a:moveTo>
                  <a:pt x="0" y="0"/>
                </a:moveTo>
                <a:cubicBezTo>
                  <a:pt x="306" y="14"/>
                  <a:pt x="606" y="88"/>
                  <a:pt x="898" y="168"/>
                </a:cubicBezTo>
                <a:cubicBezTo>
                  <a:pt x="892" y="196"/>
                  <a:pt x="892" y="196"/>
                  <a:pt x="892" y="196"/>
                </a:cubicBezTo>
                <a:cubicBezTo>
                  <a:pt x="988" y="135"/>
                  <a:pt x="988" y="135"/>
                  <a:pt x="988" y="135"/>
                </a:cubicBezTo>
                <a:cubicBezTo>
                  <a:pt x="922" y="44"/>
                  <a:pt x="922" y="44"/>
                  <a:pt x="922" y="44"/>
                </a:cubicBezTo>
                <a:cubicBezTo>
                  <a:pt x="916" y="74"/>
                  <a:pt x="916" y="74"/>
                  <a:pt x="916" y="74"/>
                </a:cubicBezTo>
                <a:cubicBezTo>
                  <a:pt x="608" y="35"/>
                  <a:pt x="308" y="5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6363E5D-B163-5C66-EC4A-D3EA0996386D}"/>
              </a:ext>
            </a:extLst>
          </p:cNvPr>
          <p:cNvSpPr/>
          <p:nvPr/>
        </p:nvSpPr>
        <p:spPr>
          <a:xfrm rot="763093">
            <a:off x="4083758" y="4040103"/>
            <a:ext cx="469999" cy="4001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n w="22225">
                  <a:noFill/>
                  <a:prstDash val="solid"/>
                </a:ln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04</a:t>
            </a:r>
            <a:endParaRPr lang="zh-CN" altLang="en-US" sz="2000" b="1" dirty="0">
              <a:ln w="22225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5" name="任意多边形 34">
            <a:extLst>
              <a:ext uri="{FF2B5EF4-FFF2-40B4-BE49-F238E27FC236}">
                <a16:creationId xmlns:a16="http://schemas.microsoft.com/office/drawing/2014/main" id="{2B27A790-AC16-C352-D19B-5314AB2EB4D0}"/>
              </a:ext>
            </a:extLst>
          </p:cNvPr>
          <p:cNvSpPr/>
          <p:nvPr/>
        </p:nvSpPr>
        <p:spPr>
          <a:xfrm>
            <a:off x="5256239" y="1600360"/>
            <a:ext cx="1430724" cy="923375"/>
          </a:xfrm>
          <a:custGeom>
            <a:avLst/>
            <a:gdLst>
              <a:gd name="connsiteX0" fmla="*/ 0 w 1074420"/>
              <a:gd name="connsiteY0" fmla="*/ 693420 h 693420"/>
              <a:gd name="connsiteX1" fmla="*/ 396240 w 1074420"/>
              <a:gd name="connsiteY1" fmla="*/ 0 h 693420"/>
              <a:gd name="connsiteX2" fmla="*/ 1074420 w 1074420"/>
              <a:gd name="connsiteY2" fmla="*/ 0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4420" h="693420">
                <a:moveTo>
                  <a:pt x="0" y="693420"/>
                </a:moveTo>
                <a:lnTo>
                  <a:pt x="396240" y="0"/>
                </a:lnTo>
                <a:lnTo>
                  <a:pt x="107442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6" name="任意多边形 35">
            <a:extLst>
              <a:ext uri="{FF2B5EF4-FFF2-40B4-BE49-F238E27FC236}">
                <a16:creationId xmlns:a16="http://schemas.microsoft.com/office/drawing/2014/main" id="{2260A35F-9773-F4B9-B169-D04D1F8BEE3A}"/>
              </a:ext>
            </a:extLst>
          </p:cNvPr>
          <p:cNvSpPr/>
          <p:nvPr/>
        </p:nvSpPr>
        <p:spPr>
          <a:xfrm>
            <a:off x="5347562" y="2665793"/>
            <a:ext cx="1379989" cy="476908"/>
          </a:xfrm>
          <a:custGeom>
            <a:avLst/>
            <a:gdLst>
              <a:gd name="connsiteX0" fmla="*/ 0 w 1036320"/>
              <a:gd name="connsiteY0" fmla="*/ 358140 h 358140"/>
              <a:gd name="connsiteX1" fmla="*/ 426720 w 1036320"/>
              <a:gd name="connsiteY1" fmla="*/ 0 h 358140"/>
              <a:gd name="connsiteX2" fmla="*/ 1036320 w 1036320"/>
              <a:gd name="connsiteY2" fmla="*/ 0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20" h="358140">
                <a:moveTo>
                  <a:pt x="0" y="358140"/>
                </a:moveTo>
                <a:lnTo>
                  <a:pt x="426720" y="0"/>
                </a:lnTo>
                <a:lnTo>
                  <a:pt x="103632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7" name="任意多边形 36">
            <a:extLst>
              <a:ext uri="{FF2B5EF4-FFF2-40B4-BE49-F238E27FC236}">
                <a16:creationId xmlns:a16="http://schemas.microsoft.com/office/drawing/2014/main" id="{2A4581FD-08C9-78D0-9E16-EFEC469B1CDB}"/>
              </a:ext>
            </a:extLst>
          </p:cNvPr>
          <p:cNvSpPr/>
          <p:nvPr/>
        </p:nvSpPr>
        <p:spPr>
          <a:xfrm>
            <a:off x="5327268" y="3710932"/>
            <a:ext cx="1390136" cy="152205"/>
          </a:xfrm>
          <a:custGeom>
            <a:avLst/>
            <a:gdLst>
              <a:gd name="connsiteX0" fmla="*/ 0 w 1043940"/>
              <a:gd name="connsiteY0" fmla="*/ 0 h 114300"/>
              <a:gd name="connsiteX1" fmla="*/ 441960 w 1043940"/>
              <a:gd name="connsiteY1" fmla="*/ 114300 h 114300"/>
              <a:gd name="connsiteX2" fmla="*/ 1043940 w 1043940"/>
              <a:gd name="connsiteY2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3940" h="114300">
                <a:moveTo>
                  <a:pt x="0" y="0"/>
                </a:moveTo>
                <a:lnTo>
                  <a:pt x="441960" y="114300"/>
                </a:lnTo>
                <a:lnTo>
                  <a:pt x="1043940" y="11430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" name="任意多边形 37">
            <a:extLst>
              <a:ext uri="{FF2B5EF4-FFF2-40B4-BE49-F238E27FC236}">
                <a16:creationId xmlns:a16="http://schemas.microsoft.com/office/drawing/2014/main" id="{8933EBD1-1C67-D786-7EE2-9CA506DEFA0F}"/>
              </a:ext>
            </a:extLst>
          </p:cNvPr>
          <p:cNvSpPr/>
          <p:nvPr/>
        </p:nvSpPr>
        <p:spPr>
          <a:xfrm>
            <a:off x="5286680" y="4380632"/>
            <a:ext cx="1423291" cy="750876"/>
          </a:xfrm>
          <a:custGeom>
            <a:avLst/>
            <a:gdLst>
              <a:gd name="connsiteX0" fmla="*/ 0 w 1120140"/>
              <a:gd name="connsiteY0" fmla="*/ 0 h 563880"/>
              <a:gd name="connsiteX1" fmla="*/ 457200 w 1120140"/>
              <a:gd name="connsiteY1" fmla="*/ 563880 h 563880"/>
              <a:gd name="connsiteX2" fmla="*/ 1120140 w 1120140"/>
              <a:gd name="connsiteY2" fmla="*/ 563880 h 56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140" h="563880">
                <a:moveTo>
                  <a:pt x="0" y="0"/>
                </a:moveTo>
                <a:lnTo>
                  <a:pt x="457200" y="563880"/>
                </a:lnTo>
                <a:lnTo>
                  <a:pt x="1120140" y="56388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7A79053-C981-E46A-B43D-3D252605BD45}"/>
              </a:ext>
            </a:extLst>
          </p:cNvPr>
          <p:cNvGrpSpPr/>
          <p:nvPr/>
        </p:nvGrpSpPr>
        <p:grpSpPr>
          <a:xfrm>
            <a:off x="6876276" y="1245525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0A3A548-327D-41C8-06A9-F616CF3E1B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62D3E-CE0F-93E4-9DE2-6B8F20CE7F4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7D4883E-6B10-3D7D-4FF2-7F1582C643F1}"/>
              </a:ext>
            </a:extLst>
          </p:cNvPr>
          <p:cNvGrpSpPr/>
          <p:nvPr/>
        </p:nvGrpSpPr>
        <p:grpSpPr>
          <a:xfrm>
            <a:off x="6876276" y="2336503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73BDC46-4C43-423C-FCC2-4A22E3053AC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E94CDAA-8B51-FD5A-9DFE-4E97852223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6E08DC5-74C5-8D6C-7E09-9C70335CEF20}"/>
              </a:ext>
            </a:extLst>
          </p:cNvPr>
          <p:cNvGrpSpPr/>
          <p:nvPr/>
        </p:nvGrpSpPr>
        <p:grpSpPr>
          <a:xfrm>
            <a:off x="6876276" y="3514598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2DA12FD-4ED4-7DE6-386C-A0400A0C5D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6792D8E-8422-373D-349C-9A7DDC8755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491734D-A42D-B84F-0748-B65950041C41}"/>
              </a:ext>
            </a:extLst>
          </p:cNvPr>
          <p:cNvGrpSpPr/>
          <p:nvPr/>
        </p:nvGrpSpPr>
        <p:grpSpPr>
          <a:xfrm>
            <a:off x="6876276" y="4815228"/>
            <a:ext cx="2966425" cy="816522"/>
            <a:chOff x="283598" y="1906534"/>
            <a:chExt cx="296642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D3AA48A-F76C-DF53-8FA6-5DC16883EE0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670FE60-820B-5F8B-87D1-666D6AB6A1F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976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研究方法与思路</a:t>
              </a: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980018" y="1366096"/>
            <a:ext cx="10189633" cy="2887133"/>
            <a:chOff x="751008" y="967406"/>
            <a:chExt cx="7641986" cy="2164103"/>
          </a:xfrm>
        </p:grpSpPr>
        <p:grpSp>
          <p:nvGrpSpPr>
            <p:cNvPr id="22538" name="组合 7"/>
            <p:cNvGrpSpPr/>
            <p:nvPr/>
          </p:nvGrpSpPr>
          <p:grpSpPr bwMode="auto">
            <a:xfrm>
              <a:off x="1690779" y="967406"/>
              <a:ext cx="5665610" cy="1623077"/>
              <a:chOff x="1690779" y="967406"/>
              <a:chExt cx="5665610" cy="1623077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箭头连接符 21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矩形 23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solidFill>
                <a:srgbClr val="004E5B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5" name="TextBox 35"/>
              <p:cNvSpPr txBox="1"/>
              <p:nvPr/>
            </p:nvSpPr>
            <p:spPr>
              <a:xfrm>
                <a:off x="3790728" y="1068948"/>
                <a:ext cx="1545086" cy="3152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133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solidFill>
              <a:srgbClr val="759F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TextBox 36"/>
            <p:cNvSpPr txBox="1"/>
            <p:nvPr/>
          </p:nvSpPr>
          <p:spPr>
            <a:xfrm>
              <a:off x="1121057" y="2750728"/>
              <a:ext cx="1047369" cy="25376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solidFill>
              <a:srgbClr val="759F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TextBox 37"/>
            <p:cNvSpPr txBox="1"/>
            <p:nvPr/>
          </p:nvSpPr>
          <p:spPr>
            <a:xfrm>
              <a:off x="3052983" y="2750728"/>
              <a:ext cx="1047369" cy="25376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solidFill>
              <a:srgbClr val="759F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TextBox 38"/>
            <p:cNvSpPr txBox="1"/>
            <p:nvPr/>
          </p:nvSpPr>
          <p:spPr>
            <a:xfrm>
              <a:off x="5013485" y="2750728"/>
              <a:ext cx="1047369" cy="25376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solidFill>
              <a:srgbClr val="759F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6974781" y="2750728"/>
              <a:ext cx="1047369" cy="25376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967E41C8-8F04-2A7F-876E-2A10B6F8140F}"/>
              </a:ext>
            </a:extLst>
          </p:cNvPr>
          <p:cNvSpPr txBox="1"/>
          <p:nvPr/>
        </p:nvSpPr>
        <p:spPr>
          <a:xfrm>
            <a:off x="1080294" y="4467013"/>
            <a:ext cx="21828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DAC2AF9-D28E-41CE-4570-669C5B694426}"/>
              </a:ext>
            </a:extLst>
          </p:cNvPr>
          <p:cNvSpPr txBox="1"/>
          <p:nvPr/>
        </p:nvSpPr>
        <p:spPr>
          <a:xfrm>
            <a:off x="3685912" y="4467013"/>
            <a:ext cx="21828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E57C441-2D5C-13DF-87D5-6BBD8FE4AF1C}"/>
              </a:ext>
            </a:extLst>
          </p:cNvPr>
          <p:cNvSpPr txBox="1"/>
          <p:nvPr/>
        </p:nvSpPr>
        <p:spPr>
          <a:xfrm>
            <a:off x="6291530" y="4467013"/>
            <a:ext cx="21828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C9C74D7-33EE-BC5E-06AD-E83BF6C8176F}"/>
              </a:ext>
            </a:extLst>
          </p:cNvPr>
          <p:cNvSpPr txBox="1"/>
          <p:nvPr/>
        </p:nvSpPr>
        <p:spPr>
          <a:xfrm>
            <a:off x="8897148" y="4467013"/>
            <a:ext cx="21828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2019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研究方法与思路</a:t>
              </a:r>
            </a:p>
          </p:txBody>
        </p:sp>
      </p:grpSp>
      <p:sp>
        <p:nvSpPr>
          <p:cNvPr id="2" name="泪滴形 1">
            <a:extLst>
              <a:ext uri="{FF2B5EF4-FFF2-40B4-BE49-F238E27FC236}">
                <a16:creationId xmlns:a16="http://schemas.microsoft.com/office/drawing/2014/main" id="{38569D2D-8D12-7A77-E4DB-579F4059732B}"/>
              </a:ext>
            </a:extLst>
          </p:cNvPr>
          <p:cNvSpPr/>
          <p:nvPr/>
        </p:nvSpPr>
        <p:spPr>
          <a:xfrm>
            <a:off x="839788" y="1510966"/>
            <a:ext cx="863153" cy="863153"/>
          </a:xfrm>
          <a:prstGeom prst="teardrop">
            <a:avLst/>
          </a:prstGeom>
          <a:solidFill>
            <a:srgbClr val="004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+mn-ea"/>
                <a:cs typeface="+mn-ea"/>
              </a:rPr>
              <a:t>添加</a:t>
            </a:r>
            <a:endParaRPr lang="en-US" altLang="zh-CN" sz="1400" b="1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+mn-ea"/>
              </a:rPr>
              <a:t>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0AA422-0631-B591-059B-E55B41305DCB}"/>
              </a:ext>
            </a:extLst>
          </p:cNvPr>
          <p:cNvGrpSpPr/>
          <p:nvPr/>
        </p:nvGrpSpPr>
        <p:grpSpPr>
          <a:xfrm>
            <a:off x="1821676" y="1510966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1A83F42-9669-2B5A-BA36-8C487454EE5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23CAACE-7B15-2DE7-51EC-C9F901D0608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泪滴形 16">
            <a:extLst>
              <a:ext uri="{FF2B5EF4-FFF2-40B4-BE49-F238E27FC236}">
                <a16:creationId xmlns:a16="http://schemas.microsoft.com/office/drawing/2014/main" id="{7CB492C4-4CD0-1E12-02EC-D5F495983CF0}"/>
              </a:ext>
            </a:extLst>
          </p:cNvPr>
          <p:cNvSpPr/>
          <p:nvPr/>
        </p:nvSpPr>
        <p:spPr>
          <a:xfrm>
            <a:off x="839788" y="2844466"/>
            <a:ext cx="863153" cy="863153"/>
          </a:xfrm>
          <a:prstGeom prst="teardrop">
            <a:avLst/>
          </a:prstGeom>
          <a:solidFill>
            <a:srgbClr val="759FA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+mn-ea"/>
                <a:cs typeface="+mn-ea"/>
              </a:rPr>
              <a:t>添加</a:t>
            </a:r>
            <a:endParaRPr lang="en-US" altLang="zh-CN" sz="1400" b="1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+mn-ea"/>
              </a:rPr>
              <a:t>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C7F2089-7013-007F-EA52-A5CAD4DC7073}"/>
              </a:ext>
            </a:extLst>
          </p:cNvPr>
          <p:cNvGrpSpPr/>
          <p:nvPr/>
        </p:nvGrpSpPr>
        <p:grpSpPr>
          <a:xfrm>
            <a:off x="1821676" y="2844466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0EB0818-CBCB-0028-11B4-C25B40B4D2A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9872F6A-732B-98A3-1344-88BF5A67738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泪滴形 20">
            <a:extLst>
              <a:ext uri="{FF2B5EF4-FFF2-40B4-BE49-F238E27FC236}">
                <a16:creationId xmlns:a16="http://schemas.microsoft.com/office/drawing/2014/main" id="{0AFD6784-9E19-930B-2DC2-34D3F4990965}"/>
              </a:ext>
            </a:extLst>
          </p:cNvPr>
          <p:cNvSpPr/>
          <p:nvPr/>
        </p:nvSpPr>
        <p:spPr>
          <a:xfrm>
            <a:off x="839788" y="4177966"/>
            <a:ext cx="863153" cy="863153"/>
          </a:xfrm>
          <a:prstGeom prst="teardrop">
            <a:avLst/>
          </a:prstGeom>
          <a:solidFill>
            <a:srgbClr val="004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+mn-ea"/>
                <a:cs typeface="+mn-ea"/>
              </a:rPr>
              <a:t>添加</a:t>
            </a:r>
            <a:endParaRPr lang="en-US" altLang="zh-CN" sz="1400" b="1" dirty="0">
              <a:solidFill>
                <a:schemeClr val="bg1"/>
              </a:solidFill>
              <a:latin typeface="+mn-ea"/>
              <a:cs typeface="+mn-ea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+mn-ea"/>
              </a:rPr>
              <a:t>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B0692AF-1815-5C5C-3BE0-455D9046447E}"/>
              </a:ext>
            </a:extLst>
          </p:cNvPr>
          <p:cNvGrpSpPr/>
          <p:nvPr/>
        </p:nvGrpSpPr>
        <p:grpSpPr>
          <a:xfrm>
            <a:off x="1821676" y="4177966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78B24CC-532C-CC80-8D1D-AE585A8EB00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E538698-CFF9-B516-D3A6-EB34A6233C3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28" name="图片 27" descr="D:\51PPT模板网\51pptmoban.com\图片.jpg">
            <a:extLst>
              <a:ext uri="{FF2B5EF4-FFF2-40B4-BE49-F238E27FC236}">
                <a16:creationId xmlns:a16="http://schemas.microsoft.com/office/drawing/2014/main" id="{43CF3E75-2CB8-67BE-F9F6-554BB9746E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396" b="92813" l="10000" r="93125">
                        <a14:foregroundMark x1="30833" y1="30677" x2="20990" y2="42969"/>
                        <a14:foregroundMark x1="20990" y1="42969" x2="18542" y2="57031"/>
                        <a14:foregroundMark x1="16927" y1="60052" x2="10781" y2="68333"/>
                        <a14:foregroundMark x1="10781" y1="68333" x2="13385" y2="73281"/>
                        <a14:foregroundMark x1="13385" y1="73073" x2="5781" y2="79375"/>
                        <a14:foregroundMark x1="5781" y1="79375" x2="10104" y2="89531"/>
                        <a14:foregroundMark x1="10104" y1="89531" x2="49167" y2="93958"/>
                        <a14:foregroundMark x1="49167" y1="93958" x2="73021" y2="89219"/>
                        <a14:foregroundMark x1="73021" y1="89219" x2="91823" y2="89844"/>
                        <a14:foregroundMark x1="91823" y1="89844" x2="88333" y2="64375"/>
                        <a14:foregroundMark x1="88333" y1="64375" x2="93125" y2="58490"/>
                        <a14:foregroundMark x1="93125" y1="58490" x2="80417" y2="47760"/>
                        <a14:foregroundMark x1="66146" y1="10000" x2="37917" y2="7396"/>
                        <a14:foregroundMark x1="37917" y1="7396" x2="32813" y2="11406"/>
                        <a14:foregroundMark x1="78958" y1="61875" x2="88073" y2="70417"/>
                        <a14:foregroundMark x1="78594" y1="48854" x2="71146" y2="42604"/>
                        <a14:foregroundMark x1="71146" y1="42604" x2="71146" y2="42604"/>
                        <a14:foregroundMark x1="57552" y1="92135" x2="66510" y2="92813"/>
                        <a14:foregroundMark x1="66510" y1="92813" x2="83958" y2="90365"/>
                        <a14:foregroundMark x1="48490" y1="8542" x2="69948" y2="7500"/>
                        <a14:foregroundMark x1="69948" y1="7500" x2="77240" y2="14271"/>
                        <a14:foregroundMark x1="77240" y1="14271" x2="78229" y2="21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2060" y="877093"/>
            <a:ext cx="5103813" cy="510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DB6550A-8B41-812D-C632-FB9B637C879E}"/>
              </a:ext>
            </a:extLst>
          </p:cNvPr>
          <p:cNvSpPr txBox="1"/>
          <p:nvPr/>
        </p:nvSpPr>
        <p:spPr>
          <a:xfrm>
            <a:off x="4589818" y="271224"/>
            <a:ext cx="325762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166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0DA8697-5030-226D-4EE4-D11AA7031485}"/>
              </a:ext>
            </a:extLst>
          </p:cNvPr>
          <p:cNvGrpSpPr/>
          <p:nvPr/>
        </p:nvGrpSpPr>
        <p:grpSpPr>
          <a:xfrm>
            <a:off x="3795559" y="2003307"/>
            <a:ext cx="4600881" cy="82550"/>
            <a:chOff x="4074023" y="1915345"/>
            <a:chExt cx="4600881" cy="825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191B4AE-6744-CAC9-CCA4-6D3395DB9356}"/>
                </a:ext>
              </a:extLst>
            </p:cNvPr>
            <p:cNvGrpSpPr/>
            <p:nvPr/>
          </p:nvGrpSpPr>
          <p:grpSpPr>
            <a:xfrm>
              <a:off x="4074023" y="1915345"/>
              <a:ext cx="438150" cy="82550"/>
              <a:chOff x="3476625" y="3196212"/>
              <a:chExt cx="438150" cy="8255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4E3C20B-287B-D992-AEC0-66AD2DECABF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0429380-ABA3-64D2-2959-BD4C3C1AF89F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6DFD046-890D-C9FF-04DF-8122B1F21126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9533413-F657-421D-852E-DC6838545D01}"/>
                </a:ext>
              </a:extLst>
            </p:cNvPr>
            <p:cNvGrpSpPr/>
            <p:nvPr/>
          </p:nvGrpSpPr>
          <p:grpSpPr>
            <a:xfrm flipH="1">
              <a:off x="8236754" y="1915345"/>
              <a:ext cx="438150" cy="82550"/>
              <a:chOff x="3476625" y="3196212"/>
              <a:chExt cx="438150" cy="8255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1D505D-9A3A-FBC1-2C78-A25C407B41C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8BBDD16-79DA-27C6-FED6-9D881EEB8FF8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4F49ED3-A558-A713-7965-A24460008ED8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26" name="文本框 925">
            <a:extLst>
              <a:ext uri="{FF2B5EF4-FFF2-40B4-BE49-F238E27FC236}">
                <a16:creationId xmlns:a16="http://schemas.microsoft.com/office/drawing/2014/main" id="{049F42BE-7E6D-FD58-12C8-5A82C508DD32}"/>
              </a:ext>
            </a:extLst>
          </p:cNvPr>
          <p:cNvSpPr txBox="1"/>
          <p:nvPr/>
        </p:nvSpPr>
        <p:spPr>
          <a:xfrm>
            <a:off x="4953499" y="2362856"/>
            <a:ext cx="22860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/>
              <a:t>PART</a:t>
            </a:r>
            <a:endParaRPr lang="zh-CN" altLang="en-US" sz="12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3DBE8E-BAE9-2C1A-2353-27C97882036D}"/>
              </a:ext>
            </a:extLst>
          </p:cNvPr>
          <p:cNvGrpSpPr/>
          <p:nvPr/>
        </p:nvGrpSpPr>
        <p:grpSpPr>
          <a:xfrm>
            <a:off x="0" y="1815228"/>
            <a:ext cx="12192000" cy="3912473"/>
            <a:chOff x="0" y="2945528"/>
            <a:chExt cx="12192000" cy="3912473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E5EBECB0-21C6-50BC-1460-C1C301D6A0C7}"/>
                </a:ext>
              </a:extLst>
            </p:cNvPr>
            <p:cNvSpPr/>
            <p:nvPr/>
          </p:nvSpPr>
          <p:spPr>
            <a:xfrm>
              <a:off x="0" y="2945528"/>
              <a:ext cx="12192000" cy="3912472"/>
            </a:xfrm>
            <a:custGeom>
              <a:avLst/>
              <a:gdLst>
                <a:gd name="connsiteX0" fmla="*/ 0 w 12192000"/>
                <a:gd name="connsiteY0" fmla="*/ 0 h 3912472"/>
                <a:gd name="connsiteX1" fmla="*/ 172239 w 12192000"/>
                <a:gd name="connsiteY1" fmla="*/ 138324 h 3912472"/>
                <a:gd name="connsiteX2" fmla="*/ 6096000 w 12192000"/>
                <a:gd name="connsiteY2" fmla="*/ 2066184 h 3912472"/>
                <a:gd name="connsiteX3" fmla="*/ 12019761 w 12192000"/>
                <a:gd name="connsiteY3" fmla="*/ 138324 h 3912472"/>
                <a:gd name="connsiteX4" fmla="*/ 12192000 w 12192000"/>
                <a:gd name="connsiteY4" fmla="*/ 0 h 3912472"/>
                <a:gd name="connsiteX5" fmla="*/ 12192000 w 12192000"/>
                <a:gd name="connsiteY5" fmla="*/ 3912472 h 3912472"/>
                <a:gd name="connsiteX6" fmla="*/ 0 w 12192000"/>
                <a:gd name="connsiteY6" fmla="*/ 3912472 h 391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912472">
                  <a:moveTo>
                    <a:pt x="0" y="0"/>
                  </a:moveTo>
                  <a:lnTo>
                    <a:pt x="172239" y="138324"/>
                  </a:lnTo>
                  <a:cubicBezTo>
                    <a:pt x="1736813" y="1336137"/>
                    <a:pt x="3815192" y="2066184"/>
                    <a:pt x="6096000" y="2066184"/>
                  </a:cubicBezTo>
                  <a:cubicBezTo>
                    <a:pt x="8376808" y="2066184"/>
                    <a:pt x="10455187" y="1336137"/>
                    <a:pt x="12019761" y="138324"/>
                  </a:cubicBezTo>
                  <a:lnTo>
                    <a:pt x="12192000" y="0"/>
                  </a:lnTo>
                  <a:lnTo>
                    <a:pt x="12192000" y="3912472"/>
                  </a:lnTo>
                  <a:lnTo>
                    <a:pt x="0" y="3912472"/>
                  </a:lnTo>
                  <a:close/>
                </a:path>
              </a:pathLst>
            </a:custGeom>
            <a:solidFill>
              <a:srgbClr val="004E5B">
                <a:alpha val="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8DC99CF-1A53-94A1-B54C-213A1A7D6501}"/>
                </a:ext>
              </a:extLst>
            </p:cNvPr>
            <p:cNvSpPr/>
            <p:nvPr/>
          </p:nvSpPr>
          <p:spPr>
            <a:xfrm>
              <a:off x="0" y="3682456"/>
              <a:ext cx="12192000" cy="3175545"/>
            </a:xfrm>
            <a:custGeom>
              <a:avLst/>
              <a:gdLst>
                <a:gd name="connsiteX0" fmla="*/ 0 w 12192000"/>
                <a:gd name="connsiteY0" fmla="*/ 0 h 3175545"/>
                <a:gd name="connsiteX1" fmla="*/ 172239 w 12192000"/>
                <a:gd name="connsiteY1" fmla="*/ 94555 h 3175545"/>
                <a:gd name="connsiteX2" fmla="*/ 6096000 w 12192000"/>
                <a:gd name="connsiteY2" fmla="*/ 1412405 h 3175545"/>
                <a:gd name="connsiteX3" fmla="*/ 12019761 w 12192000"/>
                <a:gd name="connsiteY3" fmla="*/ 94555 h 3175545"/>
                <a:gd name="connsiteX4" fmla="*/ 12192000 w 12192000"/>
                <a:gd name="connsiteY4" fmla="*/ 0 h 3175545"/>
                <a:gd name="connsiteX5" fmla="*/ 12192000 w 12192000"/>
                <a:gd name="connsiteY5" fmla="*/ 3175545 h 3175545"/>
                <a:gd name="connsiteX6" fmla="*/ 0 w 12192000"/>
                <a:gd name="connsiteY6" fmla="*/ 3175545 h 3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175545">
                  <a:moveTo>
                    <a:pt x="0" y="0"/>
                  </a:moveTo>
                  <a:lnTo>
                    <a:pt x="172239" y="94555"/>
                  </a:lnTo>
                  <a:cubicBezTo>
                    <a:pt x="1736813" y="913359"/>
                    <a:pt x="3815192" y="1412405"/>
                    <a:pt x="6096000" y="1412405"/>
                  </a:cubicBezTo>
                  <a:cubicBezTo>
                    <a:pt x="8376808" y="1412405"/>
                    <a:pt x="10455187" y="913359"/>
                    <a:pt x="12019761" y="94555"/>
                  </a:cubicBezTo>
                  <a:lnTo>
                    <a:pt x="12192000" y="0"/>
                  </a:lnTo>
                  <a:lnTo>
                    <a:pt x="12192000" y="3175545"/>
                  </a:lnTo>
                  <a:lnTo>
                    <a:pt x="0" y="3175545"/>
                  </a:lnTo>
                  <a:close/>
                </a:path>
              </a:pathLst>
            </a:custGeom>
            <a:solidFill>
              <a:srgbClr val="004E5B">
                <a:alpha val="5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117B207-1B58-A983-9EF3-AA7EBDA3907D}"/>
                </a:ext>
              </a:extLst>
            </p:cNvPr>
            <p:cNvSpPr/>
            <p:nvPr/>
          </p:nvSpPr>
          <p:spPr>
            <a:xfrm>
              <a:off x="0" y="4179042"/>
              <a:ext cx="12192000" cy="2678959"/>
            </a:xfrm>
            <a:custGeom>
              <a:avLst/>
              <a:gdLst>
                <a:gd name="connsiteX0" fmla="*/ 0 w 12192000"/>
                <a:gd name="connsiteY0" fmla="*/ 0 h 2678959"/>
                <a:gd name="connsiteX1" fmla="*/ 172239 w 12192000"/>
                <a:gd name="connsiteY1" fmla="*/ 66146 h 2678959"/>
                <a:gd name="connsiteX2" fmla="*/ 6096000 w 12192000"/>
                <a:gd name="connsiteY2" fmla="*/ 988045 h 2678959"/>
                <a:gd name="connsiteX3" fmla="*/ 12019761 w 12192000"/>
                <a:gd name="connsiteY3" fmla="*/ 66146 h 2678959"/>
                <a:gd name="connsiteX4" fmla="*/ 12192000 w 12192000"/>
                <a:gd name="connsiteY4" fmla="*/ 0 h 2678959"/>
                <a:gd name="connsiteX5" fmla="*/ 12192000 w 12192000"/>
                <a:gd name="connsiteY5" fmla="*/ 2678959 h 2678959"/>
                <a:gd name="connsiteX6" fmla="*/ 0 w 12192000"/>
                <a:gd name="connsiteY6" fmla="*/ 2678959 h 2678959"/>
                <a:gd name="connsiteX7" fmla="*/ 0 w 12192000"/>
                <a:gd name="connsiteY7" fmla="*/ 0 h 267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678959">
                  <a:moveTo>
                    <a:pt x="0" y="0"/>
                  </a:moveTo>
                  <a:lnTo>
                    <a:pt x="172239" y="66146"/>
                  </a:lnTo>
                  <a:cubicBezTo>
                    <a:pt x="1736813" y="638938"/>
                    <a:pt x="3815192" y="988045"/>
                    <a:pt x="6096000" y="988045"/>
                  </a:cubicBezTo>
                  <a:cubicBezTo>
                    <a:pt x="8376808" y="988045"/>
                    <a:pt x="10455187" y="638938"/>
                    <a:pt x="12019761" y="66146"/>
                  </a:cubicBezTo>
                  <a:lnTo>
                    <a:pt x="12192000" y="0"/>
                  </a:lnTo>
                  <a:lnTo>
                    <a:pt x="12192000" y="2678959"/>
                  </a:lnTo>
                  <a:lnTo>
                    <a:pt x="0" y="2678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3">
            <a:extLst>
              <a:ext uri="{FF2B5EF4-FFF2-40B4-BE49-F238E27FC236}">
                <a16:creationId xmlns:a16="http://schemas.microsoft.com/office/drawing/2014/main" id="{246F88C0-3602-C290-4074-500F4272A8FC}"/>
              </a:ext>
            </a:extLst>
          </p:cNvPr>
          <p:cNvSpPr txBox="1"/>
          <p:nvPr/>
        </p:nvSpPr>
        <p:spPr>
          <a:xfrm>
            <a:off x="4589818" y="2991514"/>
            <a:ext cx="3012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关键技术与难点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5889C16-31AA-2B9A-6051-7E63F056BDA7}"/>
              </a:ext>
            </a:extLst>
          </p:cNvPr>
          <p:cNvSpPr/>
          <p:nvPr/>
        </p:nvSpPr>
        <p:spPr>
          <a:xfrm>
            <a:off x="0" y="5041900"/>
            <a:ext cx="12192000" cy="1816099"/>
          </a:xfrm>
          <a:prstGeom prst="rect">
            <a:avLst/>
          </a:prstGeom>
          <a:solidFill>
            <a:srgbClr val="004E5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F9FAB2-7E6B-49FA-9BF2-6F090EF4ACE0}"/>
              </a:ext>
            </a:extLst>
          </p:cNvPr>
          <p:cNvSpPr txBox="1"/>
          <p:nvPr/>
        </p:nvSpPr>
        <p:spPr>
          <a:xfrm>
            <a:off x="1905000" y="4784130"/>
            <a:ext cx="8382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1498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关键技术与难点</a:t>
              </a:r>
            </a:p>
          </p:txBody>
        </p:sp>
      </p:grpSp>
      <p:sp>
        <p:nvSpPr>
          <p:cNvPr id="2" name="空心弧 1"/>
          <p:cNvSpPr/>
          <p:nvPr/>
        </p:nvSpPr>
        <p:spPr>
          <a:xfrm rot="5400000">
            <a:off x="555591" y="1479190"/>
            <a:ext cx="4190637" cy="3899619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8323">
              <a:defRPr/>
            </a:pPr>
            <a:endParaRPr lang="zh-CN" altLang="en-US" sz="332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3463459" y="1592830"/>
            <a:ext cx="192193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3476066" y="5313683"/>
            <a:ext cx="191981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4531837" y="2854632"/>
            <a:ext cx="177884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28" idx="2"/>
          </p:cNvCxnSpPr>
          <p:nvPr/>
        </p:nvCxnSpPr>
        <p:spPr bwMode="auto">
          <a:xfrm>
            <a:off x="4432974" y="4167959"/>
            <a:ext cx="192093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 bwMode="auto">
          <a:xfrm>
            <a:off x="841321" y="1920020"/>
            <a:ext cx="3012857" cy="301285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323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椭圆 13" descr="D:\51PPT模板网\51pptmoban.com\图片.jpg"/>
          <p:cNvSpPr/>
          <p:nvPr/>
        </p:nvSpPr>
        <p:spPr bwMode="auto">
          <a:xfrm>
            <a:off x="876263" y="1954962"/>
            <a:ext cx="2942976" cy="2942973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323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60559" y="1304192"/>
            <a:ext cx="497747" cy="497747"/>
          </a:xfrm>
          <a:prstGeom prst="ellipse">
            <a:avLst/>
          </a:prstGeom>
          <a:solidFill>
            <a:srgbClr val="004E5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16676" y="2585422"/>
            <a:ext cx="497747" cy="497747"/>
          </a:xfrm>
          <a:prstGeom prst="ellipse">
            <a:avLst/>
          </a:prstGeom>
          <a:solidFill>
            <a:srgbClr val="759FA6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88756" y="3895279"/>
            <a:ext cx="497747" cy="497747"/>
          </a:xfrm>
          <a:prstGeom prst="ellipse">
            <a:avLst/>
          </a:prstGeom>
          <a:solidFill>
            <a:srgbClr val="004E5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160559" y="5028887"/>
            <a:ext cx="497747" cy="497747"/>
          </a:xfrm>
          <a:prstGeom prst="ellipse">
            <a:avLst/>
          </a:prstGeom>
          <a:solidFill>
            <a:srgbClr val="759FA6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85392" y="1048010"/>
            <a:ext cx="1095283" cy="109528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1" name="组合 54" descr="D:\51PPT模板网\51pptmoban.com\图片.jpg"/>
          <p:cNvGrpSpPr>
            <a:grpSpLocks noChangeAspect="1"/>
          </p:cNvGrpSpPr>
          <p:nvPr/>
        </p:nvGrpSpPr>
        <p:grpSpPr bwMode="auto">
          <a:xfrm>
            <a:off x="5681433" y="1238145"/>
            <a:ext cx="519995" cy="626350"/>
            <a:chOff x="3452849" y="2667441"/>
            <a:chExt cx="239345" cy="288605"/>
          </a:xfrm>
          <a:solidFill>
            <a:schemeClr val="accent2">
              <a:lumMod val="75000"/>
            </a:schemeClr>
          </a:solidFill>
        </p:grpSpPr>
        <p:sp>
          <p:nvSpPr>
            <p:cNvPr id="22" name="Freeform 846"/>
            <p:cNvSpPr/>
            <p:nvPr/>
          </p:nvSpPr>
          <p:spPr bwMode="auto">
            <a:xfrm>
              <a:off x="3452849" y="2721892"/>
              <a:ext cx="239345" cy="234154"/>
            </a:xfrm>
            <a:custGeom>
              <a:avLst/>
              <a:gdLst>
                <a:gd name="T0" fmla="*/ 29 w 48"/>
                <a:gd name="T1" fmla="*/ 0 h 47"/>
                <a:gd name="T2" fmla="*/ 29 w 48"/>
                <a:gd name="T3" fmla="*/ 7 h 47"/>
                <a:gd name="T4" fmla="*/ 41 w 48"/>
                <a:gd name="T5" fmla="*/ 23 h 47"/>
                <a:gd name="T6" fmla="*/ 24 w 48"/>
                <a:gd name="T7" fmla="*/ 41 h 47"/>
                <a:gd name="T8" fmla="*/ 6 w 48"/>
                <a:gd name="T9" fmla="*/ 23 h 47"/>
                <a:gd name="T10" fmla="*/ 18 w 48"/>
                <a:gd name="T11" fmla="*/ 7 h 47"/>
                <a:gd name="T12" fmla="*/ 18 w 48"/>
                <a:gd name="T13" fmla="*/ 0 h 47"/>
                <a:gd name="T14" fmla="*/ 0 w 48"/>
                <a:gd name="T15" fmla="*/ 23 h 47"/>
                <a:gd name="T16" fmla="*/ 24 w 48"/>
                <a:gd name="T17" fmla="*/ 47 h 47"/>
                <a:gd name="T18" fmla="*/ 48 w 48"/>
                <a:gd name="T19" fmla="*/ 23 h 47"/>
                <a:gd name="T20" fmla="*/ 29 w 48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7">
                  <a:moveTo>
                    <a:pt x="29" y="0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36" y="9"/>
                    <a:pt x="41" y="16"/>
                    <a:pt x="41" y="23"/>
                  </a:cubicBezTo>
                  <a:cubicBezTo>
                    <a:pt x="41" y="33"/>
                    <a:pt x="33" y="41"/>
                    <a:pt x="24" y="41"/>
                  </a:cubicBezTo>
                  <a:cubicBezTo>
                    <a:pt x="14" y="41"/>
                    <a:pt x="6" y="33"/>
                    <a:pt x="6" y="23"/>
                  </a:cubicBezTo>
                  <a:cubicBezTo>
                    <a:pt x="6" y="16"/>
                    <a:pt x="11" y="9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7" y="2"/>
                    <a:pt x="0" y="12"/>
                    <a:pt x="0" y="23"/>
                  </a:cubicBezTo>
                  <a:cubicBezTo>
                    <a:pt x="0" y="37"/>
                    <a:pt x="10" y="47"/>
                    <a:pt x="24" y="47"/>
                  </a:cubicBezTo>
                  <a:cubicBezTo>
                    <a:pt x="37" y="47"/>
                    <a:pt x="48" y="37"/>
                    <a:pt x="48" y="23"/>
                  </a:cubicBezTo>
                  <a:cubicBezTo>
                    <a:pt x="48" y="12"/>
                    <a:pt x="40" y="2"/>
                    <a:pt x="29" y="0"/>
                  </a:cubicBezTo>
                  <a:close/>
                </a:path>
              </a:pathLst>
            </a:custGeom>
            <a:solidFill>
              <a:srgbClr val="24424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847"/>
            <p:cNvSpPr/>
            <p:nvPr/>
          </p:nvSpPr>
          <p:spPr bwMode="auto">
            <a:xfrm>
              <a:off x="3547138" y="2667441"/>
              <a:ext cx="44424" cy="138859"/>
            </a:xfrm>
            <a:custGeom>
              <a:avLst/>
              <a:gdLst>
                <a:gd name="T0" fmla="*/ 7 w 9"/>
                <a:gd name="T1" fmla="*/ 0 h 28"/>
                <a:gd name="T2" fmla="*/ 2 w 9"/>
                <a:gd name="T3" fmla="*/ 0 h 28"/>
                <a:gd name="T4" fmla="*/ 0 w 9"/>
                <a:gd name="T5" fmla="*/ 2 h 28"/>
                <a:gd name="T6" fmla="*/ 0 w 9"/>
                <a:gd name="T7" fmla="*/ 10 h 28"/>
                <a:gd name="T8" fmla="*/ 0 w 9"/>
                <a:gd name="T9" fmla="*/ 16 h 28"/>
                <a:gd name="T10" fmla="*/ 0 w 9"/>
                <a:gd name="T11" fmla="*/ 26 h 28"/>
                <a:gd name="T12" fmla="*/ 2 w 9"/>
                <a:gd name="T13" fmla="*/ 28 h 28"/>
                <a:gd name="T14" fmla="*/ 7 w 9"/>
                <a:gd name="T15" fmla="*/ 28 h 28"/>
                <a:gd name="T16" fmla="*/ 9 w 9"/>
                <a:gd name="T17" fmla="*/ 26 h 28"/>
                <a:gd name="T18" fmla="*/ 9 w 9"/>
                <a:gd name="T19" fmla="*/ 16 h 28"/>
                <a:gd name="T20" fmla="*/ 9 w 9"/>
                <a:gd name="T21" fmla="*/ 10 h 28"/>
                <a:gd name="T22" fmla="*/ 9 w 9"/>
                <a:gd name="T23" fmla="*/ 2 h 28"/>
                <a:gd name="T24" fmla="*/ 7 w 9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8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9" y="27"/>
                    <a:pt x="9" y="2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24424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6312168" y="2226167"/>
            <a:ext cx="1095283" cy="109528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Freeform 168"/>
          <p:cNvSpPr>
            <a:spLocks noChangeAspect="1" noEditPoints="1"/>
          </p:cNvSpPr>
          <p:nvPr/>
        </p:nvSpPr>
        <p:spPr bwMode="auto">
          <a:xfrm>
            <a:off x="6598659" y="2566600"/>
            <a:ext cx="567378" cy="485768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759FA6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353907" y="3620318"/>
            <a:ext cx="1095283" cy="109528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Freeform 203" descr="D:\51PPT模板网\51pptmoban.com\图片.jpg"/>
          <p:cNvSpPr>
            <a:spLocks noChangeAspect="1" noEditPoints="1"/>
          </p:cNvSpPr>
          <p:nvPr/>
        </p:nvSpPr>
        <p:spPr bwMode="auto">
          <a:xfrm>
            <a:off x="6671543" y="3926111"/>
            <a:ext cx="494493" cy="475475"/>
          </a:xfrm>
          <a:custGeom>
            <a:avLst/>
            <a:gdLst>
              <a:gd name="T0" fmla="*/ 88 w 218"/>
              <a:gd name="T1" fmla="*/ 43 h 209"/>
              <a:gd name="T2" fmla="*/ 36 w 218"/>
              <a:gd name="T3" fmla="*/ 43 h 209"/>
              <a:gd name="T4" fmla="*/ 26 w 218"/>
              <a:gd name="T5" fmla="*/ 57 h 209"/>
              <a:gd name="T6" fmla="*/ 36 w 218"/>
              <a:gd name="T7" fmla="*/ 71 h 209"/>
              <a:gd name="T8" fmla="*/ 88 w 218"/>
              <a:gd name="T9" fmla="*/ 71 h 209"/>
              <a:gd name="T10" fmla="*/ 88 w 218"/>
              <a:gd name="T11" fmla="*/ 43 h 209"/>
              <a:gd name="T12" fmla="*/ 88 w 218"/>
              <a:gd name="T13" fmla="*/ 43 h 209"/>
              <a:gd name="T14" fmla="*/ 126 w 218"/>
              <a:gd name="T15" fmla="*/ 71 h 209"/>
              <a:gd name="T16" fmla="*/ 187 w 218"/>
              <a:gd name="T17" fmla="*/ 71 h 209"/>
              <a:gd name="T18" fmla="*/ 194 w 218"/>
              <a:gd name="T19" fmla="*/ 71 h 209"/>
              <a:gd name="T20" fmla="*/ 197 w 218"/>
              <a:gd name="T21" fmla="*/ 76 h 209"/>
              <a:gd name="T22" fmla="*/ 213 w 218"/>
              <a:gd name="T23" fmla="*/ 102 h 209"/>
              <a:gd name="T24" fmla="*/ 218 w 218"/>
              <a:gd name="T25" fmla="*/ 109 h 209"/>
              <a:gd name="T26" fmla="*/ 213 w 218"/>
              <a:gd name="T27" fmla="*/ 114 h 209"/>
              <a:gd name="T28" fmla="*/ 197 w 218"/>
              <a:gd name="T29" fmla="*/ 140 h 209"/>
              <a:gd name="T30" fmla="*/ 194 w 218"/>
              <a:gd name="T31" fmla="*/ 147 h 209"/>
              <a:gd name="T32" fmla="*/ 187 w 218"/>
              <a:gd name="T33" fmla="*/ 147 h 209"/>
              <a:gd name="T34" fmla="*/ 126 w 218"/>
              <a:gd name="T35" fmla="*/ 147 h 209"/>
              <a:gd name="T36" fmla="*/ 126 w 218"/>
              <a:gd name="T37" fmla="*/ 180 h 209"/>
              <a:gd name="T38" fmla="*/ 180 w 218"/>
              <a:gd name="T39" fmla="*/ 180 h 209"/>
              <a:gd name="T40" fmla="*/ 180 w 218"/>
              <a:gd name="T41" fmla="*/ 209 h 209"/>
              <a:gd name="T42" fmla="*/ 40 w 218"/>
              <a:gd name="T43" fmla="*/ 209 h 209"/>
              <a:gd name="T44" fmla="*/ 40 w 218"/>
              <a:gd name="T45" fmla="*/ 180 h 209"/>
              <a:gd name="T46" fmla="*/ 90 w 218"/>
              <a:gd name="T47" fmla="*/ 180 h 209"/>
              <a:gd name="T48" fmla="*/ 90 w 218"/>
              <a:gd name="T49" fmla="*/ 95 h 209"/>
              <a:gd name="T50" fmla="*/ 29 w 218"/>
              <a:gd name="T51" fmla="*/ 95 h 209"/>
              <a:gd name="T52" fmla="*/ 22 w 218"/>
              <a:gd name="T53" fmla="*/ 95 h 209"/>
              <a:gd name="T54" fmla="*/ 19 w 218"/>
              <a:gd name="T55" fmla="*/ 88 h 209"/>
              <a:gd name="T56" fmla="*/ 3 w 218"/>
              <a:gd name="T57" fmla="*/ 62 h 209"/>
              <a:gd name="T58" fmla="*/ 0 w 218"/>
              <a:gd name="T59" fmla="*/ 57 h 209"/>
              <a:gd name="T60" fmla="*/ 3 w 218"/>
              <a:gd name="T61" fmla="*/ 50 h 209"/>
              <a:gd name="T62" fmla="*/ 19 w 218"/>
              <a:gd name="T63" fmla="*/ 24 h 209"/>
              <a:gd name="T64" fmla="*/ 22 w 218"/>
              <a:gd name="T65" fmla="*/ 19 h 209"/>
              <a:gd name="T66" fmla="*/ 29 w 218"/>
              <a:gd name="T67" fmla="*/ 19 h 209"/>
              <a:gd name="T68" fmla="*/ 90 w 218"/>
              <a:gd name="T69" fmla="*/ 19 h 209"/>
              <a:gd name="T70" fmla="*/ 90 w 218"/>
              <a:gd name="T71" fmla="*/ 15 h 209"/>
              <a:gd name="T72" fmla="*/ 109 w 218"/>
              <a:gd name="T73" fmla="*/ 0 h 209"/>
              <a:gd name="T74" fmla="*/ 126 w 218"/>
              <a:gd name="T75" fmla="*/ 15 h 209"/>
              <a:gd name="T76" fmla="*/ 126 w 218"/>
              <a:gd name="T77" fmla="*/ 71 h 209"/>
              <a:gd name="T78" fmla="*/ 126 w 218"/>
              <a:gd name="T79" fmla="*/ 71 h 209"/>
              <a:gd name="T80" fmla="*/ 182 w 218"/>
              <a:gd name="T81" fmla="*/ 93 h 209"/>
              <a:gd name="T82" fmla="*/ 128 w 218"/>
              <a:gd name="T83" fmla="*/ 93 h 209"/>
              <a:gd name="T84" fmla="*/ 128 w 218"/>
              <a:gd name="T85" fmla="*/ 123 h 209"/>
              <a:gd name="T86" fmla="*/ 182 w 218"/>
              <a:gd name="T87" fmla="*/ 123 h 209"/>
              <a:gd name="T88" fmla="*/ 192 w 218"/>
              <a:gd name="T89" fmla="*/ 109 h 209"/>
              <a:gd name="T90" fmla="*/ 182 w 218"/>
              <a:gd name="T91" fmla="*/ 9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9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6" y="71"/>
                </a:moveTo>
                <a:lnTo>
                  <a:pt x="187" y="71"/>
                </a:lnTo>
                <a:lnTo>
                  <a:pt x="194" y="71"/>
                </a:lnTo>
                <a:lnTo>
                  <a:pt x="197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7" y="140"/>
                </a:lnTo>
                <a:lnTo>
                  <a:pt x="194" y="147"/>
                </a:lnTo>
                <a:lnTo>
                  <a:pt x="187" y="147"/>
                </a:lnTo>
                <a:lnTo>
                  <a:pt x="126" y="147"/>
                </a:lnTo>
                <a:lnTo>
                  <a:pt x="126" y="180"/>
                </a:lnTo>
                <a:lnTo>
                  <a:pt x="180" y="180"/>
                </a:lnTo>
                <a:lnTo>
                  <a:pt x="180" y="209"/>
                </a:lnTo>
                <a:lnTo>
                  <a:pt x="40" y="209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8"/>
                </a:lnTo>
                <a:lnTo>
                  <a:pt x="3" y="62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5"/>
                </a:lnTo>
                <a:lnTo>
                  <a:pt x="109" y="0"/>
                </a:lnTo>
                <a:lnTo>
                  <a:pt x="126" y="15"/>
                </a:lnTo>
                <a:lnTo>
                  <a:pt x="126" y="71"/>
                </a:lnTo>
                <a:lnTo>
                  <a:pt x="126" y="71"/>
                </a:lnTo>
                <a:close/>
                <a:moveTo>
                  <a:pt x="182" y="93"/>
                </a:moveTo>
                <a:lnTo>
                  <a:pt x="128" y="93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3"/>
                </a:lnTo>
                <a:close/>
              </a:path>
            </a:pathLst>
          </a:custGeom>
          <a:solidFill>
            <a:srgbClr val="2442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395013" y="4781228"/>
            <a:ext cx="1095283" cy="109528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Freeform 110"/>
          <p:cNvSpPr>
            <a:spLocks noChangeAspect="1" noEditPoints="1"/>
          </p:cNvSpPr>
          <p:nvPr/>
        </p:nvSpPr>
        <p:spPr bwMode="auto">
          <a:xfrm>
            <a:off x="5656836" y="5022525"/>
            <a:ext cx="566022" cy="501792"/>
          </a:xfrm>
          <a:custGeom>
            <a:avLst/>
            <a:gdLst>
              <a:gd name="T0" fmla="*/ 55 w 100"/>
              <a:gd name="T1" fmla="*/ 4 h 88"/>
              <a:gd name="T2" fmla="*/ 76 w 100"/>
              <a:gd name="T3" fmla="*/ 41 h 88"/>
              <a:gd name="T4" fmla="*/ 76 w 100"/>
              <a:gd name="T5" fmla="*/ 41 h 88"/>
              <a:gd name="T6" fmla="*/ 98 w 100"/>
              <a:gd name="T7" fmla="*/ 79 h 88"/>
              <a:gd name="T8" fmla="*/ 96 w 100"/>
              <a:gd name="T9" fmla="*/ 87 h 88"/>
              <a:gd name="T10" fmla="*/ 92 w 100"/>
              <a:gd name="T11" fmla="*/ 88 h 88"/>
              <a:gd name="T12" fmla="*/ 92 w 100"/>
              <a:gd name="T13" fmla="*/ 88 h 88"/>
              <a:gd name="T14" fmla="*/ 49 w 100"/>
              <a:gd name="T15" fmla="*/ 88 h 88"/>
              <a:gd name="T16" fmla="*/ 7 w 100"/>
              <a:gd name="T17" fmla="*/ 88 h 88"/>
              <a:gd name="T18" fmla="*/ 0 w 100"/>
              <a:gd name="T19" fmla="*/ 82 h 88"/>
              <a:gd name="T20" fmla="*/ 1 w 100"/>
              <a:gd name="T21" fmla="*/ 78 h 88"/>
              <a:gd name="T22" fmla="*/ 23 w 100"/>
              <a:gd name="T23" fmla="*/ 41 h 88"/>
              <a:gd name="T24" fmla="*/ 23 w 100"/>
              <a:gd name="T25" fmla="*/ 41 h 88"/>
              <a:gd name="T26" fmla="*/ 44 w 100"/>
              <a:gd name="T27" fmla="*/ 4 h 88"/>
              <a:gd name="T28" fmla="*/ 53 w 100"/>
              <a:gd name="T29" fmla="*/ 2 h 88"/>
              <a:gd name="T30" fmla="*/ 55 w 100"/>
              <a:gd name="T31" fmla="*/ 4 h 88"/>
              <a:gd name="T32" fmla="*/ 44 w 100"/>
              <a:gd name="T33" fmla="*/ 34 h 88"/>
              <a:gd name="T34" fmla="*/ 44 w 100"/>
              <a:gd name="T35" fmla="*/ 37 h 88"/>
              <a:gd name="T36" fmla="*/ 46 w 100"/>
              <a:gd name="T37" fmla="*/ 62 h 88"/>
              <a:gd name="T38" fmla="*/ 52 w 100"/>
              <a:gd name="T39" fmla="*/ 62 h 88"/>
              <a:gd name="T40" fmla="*/ 54 w 100"/>
              <a:gd name="T41" fmla="*/ 37 h 88"/>
              <a:gd name="T42" fmla="*/ 54 w 100"/>
              <a:gd name="T43" fmla="*/ 34 h 88"/>
              <a:gd name="T44" fmla="*/ 44 w 100"/>
              <a:gd name="T45" fmla="*/ 34 h 88"/>
              <a:gd name="T46" fmla="*/ 49 w 100"/>
              <a:gd name="T47" fmla="*/ 72 h 88"/>
              <a:gd name="T48" fmla="*/ 53 w 100"/>
              <a:gd name="T49" fmla="*/ 69 h 88"/>
              <a:gd name="T50" fmla="*/ 49 w 100"/>
              <a:gd name="T51" fmla="*/ 65 h 88"/>
              <a:gd name="T52" fmla="*/ 45 w 100"/>
              <a:gd name="T53" fmla="*/ 69 h 88"/>
              <a:gd name="T54" fmla="*/ 49 w 100"/>
              <a:gd name="T55" fmla="*/ 72 h 88"/>
              <a:gd name="T56" fmla="*/ 65 w 100"/>
              <a:gd name="T57" fmla="*/ 48 h 88"/>
              <a:gd name="T58" fmla="*/ 49 w 100"/>
              <a:gd name="T59" fmla="*/ 20 h 88"/>
              <a:gd name="T60" fmla="*/ 34 w 100"/>
              <a:gd name="T61" fmla="*/ 47 h 88"/>
              <a:gd name="T62" fmla="*/ 33 w 100"/>
              <a:gd name="T63" fmla="*/ 48 h 88"/>
              <a:gd name="T64" fmla="*/ 17 w 100"/>
              <a:gd name="T65" fmla="*/ 75 h 88"/>
              <a:gd name="T66" fmla="*/ 49 w 100"/>
              <a:gd name="T67" fmla="*/ 75 h 88"/>
              <a:gd name="T68" fmla="*/ 81 w 100"/>
              <a:gd name="T69" fmla="*/ 75 h 88"/>
              <a:gd name="T70" fmla="*/ 65 w 100"/>
              <a:gd name="T71" fmla="*/ 48 h 88"/>
              <a:gd name="T72" fmla="*/ 65 w 100"/>
              <a:gd name="T73" fmla="*/ 4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rgbClr val="759FA6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3EAB775-E9FD-D53A-D3EC-0BD290666670}"/>
              </a:ext>
            </a:extLst>
          </p:cNvPr>
          <p:cNvGrpSpPr/>
          <p:nvPr/>
        </p:nvGrpSpPr>
        <p:grpSpPr>
          <a:xfrm>
            <a:off x="6598659" y="1171601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CB12F54-6D9C-9655-8B35-70121863BA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00EB536-E72C-8EB7-F46A-1FDDB9261A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93628CF-D439-4562-AA12-9EE9C2B94BB3}"/>
              </a:ext>
            </a:extLst>
          </p:cNvPr>
          <p:cNvGrpSpPr/>
          <p:nvPr/>
        </p:nvGrpSpPr>
        <p:grpSpPr>
          <a:xfrm>
            <a:off x="7583254" y="2365547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1C322E4-84BE-60D0-A1AC-29C47E7A7BD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09B7B03-DA94-F154-640F-3A08353EBE2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1B418F9-2B56-DDDD-FA05-76317525174B}"/>
              </a:ext>
            </a:extLst>
          </p:cNvPr>
          <p:cNvGrpSpPr/>
          <p:nvPr/>
        </p:nvGrpSpPr>
        <p:grpSpPr>
          <a:xfrm>
            <a:off x="7583254" y="3779424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1B9DB38-9D09-F6A2-3287-567D032D715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9F4A713-BF5B-6017-B2C6-BF2C576EBC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8C5D698-52BA-2F7C-28A0-5E7F98D9B554}"/>
              </a:ext>
            </a:extLst>
          </p:cNvPr>
          <p:cNvGrpSpPr/>
          <p:nvPr/>
        </p:nvGrpSpPr>
        <p:grpSpPr>
          <a:xfrm>
            <a:off x="6598659" y="5028887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056713D-8720-DA09-F9C1-0F9F381C884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9D64226-A772-CBD3-3350-A08D94624F1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925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关键技术与难点</a:t>
              </a:r>
            </a:p>
          </p:txBody>
        </p:sp>
      </p:grpSp>
      <p:sp>
        <p:nvSpPr>
          <p:cNvPr id="20" name="Freeform 2"/>
          <p:cNvSpPr/>
          <p:nvPr/>
        </p:nvSpPr>
        <p:spPr bwMode="auto">
          <a:xfrm>
            <a:off x="1347696" y="1855016"/>
            <a:ext cx="9681633" cy="1490133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solidFill>
            <a:srgbClr val="2442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Freeform 3"/>
          <p:cNvSpPr/>
          <p:nvPr/>
        </p:nvSpPr>
        <p:spPr bwMode="auto">
          <a:xfrm>
            <a:off x="1347696" y="3402299"/>
            <a:ext cx="9681633" cy="1490133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solidFill>
            <a:srgbClr val="759FA6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Freeform 4"/>
          <p:cNvSpPr/>
          <p:nvPr/>
        </p:nvSpPr>
        <p:spPr bwMode="auto">
          <a:xfrm>
            <a:off x="1347695" y="1480365"/>
            <a:ext cx="8219016" cy="374651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1347695" y="4892432"/>
            <a:ext cx="8219016" cy="372533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9111458" y="2255066"/>
            <a:ext cx="9105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9111458" y="3692284"/>
            <a:ext cx="9105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Freeform 103" descr="D:\51PPT模板网\51pptmoban.com\图片.jpg"/>
          <p:cNvSpPr>
            <a:spLocks noEditPoints="1" noChangeArrowheads="1"/>
          </p:cNvSpPr>
          <p:nvPr/>
        </p:nvSpPr>
        <p:spPr bwMode="auto">
          <a:xfrm>
            <a:off x="9211111" y="2607107"/>
            <a:ext cx="620184" cy="478367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zh-C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Freeform 33" descr="D:\51PPT模板网\51pptmoban.com\图片.jpg"/>
          <p:cNvSpPr>
            <a:spLocks noEditPoints="1" noChangeArrowheads="1"/>
          </p:cNvSpPr>
          <p:nvPr/>
        </p:nvSpPr>
        <p:spPr bwMode="auto">
          <a:xfrm>
            <a:off x="9291544" y="4240499"/>
            <a:ext cx="550333" cy="3556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zh-CN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347B35C-73DB-3689-4024-1589205D5902}"/>
              </a:ext>
            </a:extLst>
          </p:cNvPr>
          <p:cNvGrpSpPr/>
          <p:nvPr/>
        </p:nvGrpSpPr>
        <p:grpSpPr>
          <a:xfrm>
            <a:off x="1373094" y="1893116"/>
            <a:ext cx="5858004" cy="829222"/>
            <a:chOff x="774581" y="1893834"/>
            <a:chExt cx="5858004" cy="8292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89A7D28-040F-8130-DF9E-ABA751B75E59}"/>
                </a:ext>
              </a:extLst>
            </p:cNvPr>
            <p:cNvSpPr txBox="1"/>
            <p:nvPr/>
          </p:nvSpPr>
          <p:spPr>
            <a:xfrm>
              <a:off x="774581" y="2190603"/>
              <a:ext cx="585800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E4000D6-30AF-848D-835E-9AC1D4299214}"/>
                </a:ext>
              </a:extLst>
            </p:cNvPr>
            <p:cNvSpPr txBox="1"/>
            <p:nvPr/>
          </p:nvSpPr>
          <p:spPr>
            <a:xfrm>
              <a:off x="774867" y="1893834"/>
              <a:ext cx="27033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BBBBECB-4DB9-8D38-4C6E-7A5771BFF1A5}"/>
              </a:ext>
            </a:extLst>
          </p:cNvPr>
          <p:cNvGrpSpPr/>
          <p:nvPr/>
        </p:nvGrpSpPr>
        <p:grpSpPr>
          <a:xfrm>
            <a:off x="1373094" y="4003688"/>
            <a:ext cx="5858004" cy="829222"/>
            <a:chOff x="774581" y="1893834"/>
            <a:chExt cx="5858004" cy="8292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82F4E77-BA93-D824-33DE-75D587E4C96D}"/>
                </a:ext>
              </a:extLst>
            </p:cNvPr>
            <p:cNvSpPr txBox="1"/>
            <p:nvPr/>
          </p:nvSpPr>
          <p:spPr>
            <a:xfrm>
              <a:off x="774581" y="2190603"/>
              <a:ext cx="585800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F55E0E9-9FCF-F130-D4A5-EA9B45ED0EC6}"/>
                </a:ext>
              </a:extLst>
            </p:cNvPr>
            <p:cNvSpPr txBox="1"/>
            <p:nvPr/>
          </p:nvSpPr>
          <p:spPr>
            <a:xfrm>
              <a:off x="774867" y="1893834"/>
              <a:ext cx="27033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75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关键技术与难点</a:t>
              </a:r>
            </a:p>
          </p:txBody>
        </p:sp>
      </p:grpSp>
      <p:sp>
        <p:nvSpPr>
          <p:cNvPr id="3" name="六边形 2" descr="D:\51PPT模板网\51pptmoban.com\图片.jpg">
            <a:extLst>
              <a:ext uri="{FF2B5EF4-FFF2-40B4-BE49-F238E27FC236}">
                <a16:creationId xmlns:a16="http://schemas.microsoft.com/office/drawing/2014/main" id="{D984B4BF-14A5-E12D-B38C-44D90F6CAF71}"/>
              </a:ext>
            </a:extLst>
          </p:cNvPr>
          <p:cNvSpPr/>
          <p:nvPr/>
        </p:nvSpPr>
        <p:spPr>
          <a:xfrm rot="1800000">
            <a:off x="4354195" y="1918017"/>
            <a:ext cx="3484245" cy="3021965"/>
          </a:xfrm>
          <a:prstGeom prst="hexagon">
            <a:avLst>
              <a:gd name="adj" fmla="val 28849"/>
              <a:gd name="vf" fmla="val 11547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93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4CA06DC-5602-6C24-1E74-7F4C0C905CBC}"/>
              </a:ext>
            </a:extLst>
          </p:cNvPr>
          <p:cNvCxnSpPr/>
          <p:nvPr/>
        </p:nvCxnSpPr>
        <p:spPr>
          <a:xfrm flipH="1" flipV="1">
            <a:off x="5012055" y="1792287"/>
            <a:ext cx="412750" cy="23876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241521F-CB1C-0F40-B2B0-7478A93B4B22}"/>
              </a:ext>
            </a:extLst>
          </p:cNvPr>
          <p:cNvCxnSpPr/>
          <p:nvPr/>
        </p:nvCxnSpPr>
        <p:spPr>
          <a:xfrm>
            <a:off x="4545330" y="1792287"/>
            <a:ext cx="466725" cy="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:a16="http://schemas.microsoft.com/office/drawing/2014/main" id="{FDB0516E-3343-DCB9-7B36-2776AB3FEA3C}"/>
              </a:ext>
            </a:extLst>
          </p:cNvPr>
          <p:cNvSpPr/>
          <p:nvPr/>
        </p:nvSpPr>
        <p:spPr>
          <a:xfrm>
            <a:off x="4347845" y="1693862"/>
            <a:ext cx="197485" cy="197485"/>
          </a:xfrm>
          <a:prstGeom prst="ellipse">
            <a:avLst/>
          </a:prstGeom>
          <a:solidFill>
            <a:srgbClr val="759FA6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B91EABF-C8EF-2BB5-E8DC-CFFBD8230739}"/>
              </a:ext>
            </a:extLst>
          </p:cNvPr>
          <p:cNvCxnSpPr/>
          <p:nvPr/>
        </p:nvCxnSpPr>
        <p:spPr>
          <a:xfrm>
            <a:off x="3761740" y="3429317"/>
            <a:ext cx="875030" cy="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EAD70CCF-DCBE-AF24-2DE2-8FA7953D5594}"/>
              </a:ext>
            </a:extLst>
          </p:cNvPr>
          <p:cNvSpPr/>
          <p:nvPr/>
        </p:nvSpPr>
        <p:spPr>
          <a:xfrm>
            <a:off x="3632200" y="3330892"/>
            <a:ext cx="197485" cy="197485"/>
          </a:xfrm>
          <a:prstGeom prst="ellipse">
            <a:avLst/>
          </a:prstGeom>
          <a:solidFill>
            <a:srgbClr val="004E5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65C4BA7-DF55-100E-6D52-B54EBFFC2CFE}"/>
              </a:ext>
            </a:extLst>
          </p:cNvPr>
          <p:cNvCxnSpPr/>
          <p:nvPr/>
        </p:nvCxnSpPr>
        <p:spPr>
          <a:xfrm flipH="1">
            <a:off x="5012055" y="4830762"/>
            <a:ext cx="412750" cy="23876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E502BA8-025A-FD05-84A3-DBBB1130EA25}"/>
              </a:ext>
            </a:extLst>
          </p:cNvPr>
          <p:cNvCxnSpPr/>
          <p:nvPr/>
        </p:nvCxnSpPr>
        <p:spPr>
          <a:xfrm flipV="1">
            <a:off x="4545330" y="5069522"/>
            <a:ext cx="466725" cy="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id="{71630D36-BC8B-A82F-C18B-E43845DEA2D0}"/>
              </a:ext>
            </a:extLst>
          </p:cNvPr>
          <p:cNvSpPr/>
          <p:nvPr/>
        </p:nvSpPr>
        <p:spPr>
          <a:xfrm flipV="1">
            <a:off x="4347845" y="4970462"/>
            <a:ext cx="197485" cy="197485"/>
          </a:xfrm>
          <a:prstGeom prst="ellipse">
            <a:avLst/>
          </a:prstGeom>
          <a:solidFill>
            <a:srgbClr val="759FA6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9FD3AD9-E67F-1609-04E9-F82BB6A68951}"/>
              </a:ext>
            </a:extLst>
          </p:cNvPr>
          <p:cNvCxnSpPr/>
          <p:nvPr/>
        </p:nvCxnSpPr>
        <p:spPr>
          <a:xfrm flipV="1">
            <a:off x="6753860" y="1791652"/>
            <a:ext cx="412750" cy="23876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C6BC30E-2888-FB99-7AA7-5CE3C2C72B9C}"/>
              </a:ext>
            </a:extLst>
          </p:cNvPr>
          <p:cNvCxnSpPr/>
          <p:nvPr/>
        </p:nvCxnSpPr>
        <p:spPr>
          <a:xfrm flipH="1">
            <a:off x="7166610" y="1791652"/>
            <a:ext cx="466725" cy="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id="{28DF4A9C-0E11-11C7-33AA-BE3FFD960C25}"/>
              </a:ext>
            </a:extLst>
          </p:cNvPr>
          <p:cNvSpPr/>
          <p:nvPr/>
        </p:nvSpPr>
        <p:spPr>
          <a:xfrm flipH="1">
            <a:off x="7633335" y="1693227"/>
            <a:ext cx="197485" cy="197485"/>
          </a:xfrm>
          <a:prstGeom prst="ellipse">
            <a:avLst/>
          </a:prstGeom>
          <a:solidFill>
            <a:srgbClr val="759FA6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9DA470D-7688-F5A8-80F6-D4544DD84B14}"/>
              </a:ext>
            </a:extLst>
          </p:cNvPr>
          <p:cNvCxnSpPr/>
          <p:nvPr/>
        </p:nvCxnSpPr>
        <p:spPr>
          <a:xfrm flipH="1">
            <a:off x="7541895" y="3428682"/>
            <a:ext cx="875030" cy="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4A7519B9-C81D-105B-D332-8E6F87422CA2}"/>
              </a:ext>
            </a:extLst>
          </p:cNvPr>
          <p:cNvSpPr/>
          <p:nvPr/>
        </p:nvSpPr>
        <p:spPr>
          <a:xfrm flipH="1">
            <a:off x="8348980" y="3330257"/>
            <a:ext cx="197485" cy="197485"/>
          </a:xfrm>
          <a:prstGeom prst="ellipse">
            <a:avLst/>
          </a:prstGeom>
          <a:solidFill>
            <a:srgbClr val="004E5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13A4D6C-766B-B258-35FE-EBA56F0964FE}"/>
              </a:ext>
            </a:extLst>
          </p:cNvPr>
          <p:cNvCxnSpPr/>
          <p:nvPr/>
        </p:nvCxnSpPr>
        <p:spPr>
          <a:xfrm>
            <a:off x="6753860" y="4830127"/>
            <a:ext cx="412750" cy="23876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B55E4AA-2A5C-E7A6-BA92-9499BA80B808}"/>
              </a:ext>
            </a:extLst>
          </p:cNvPr>
          <p:cNvCxnSpPr/>
          <p:nvPr/>
        </p:nvCxnSpPr>
        <p:spPr>
          <a:xfrm flipH="1" flipV="1">
            <a:off x="7166610" y="5068887"/>
            <a:ext cx="466725" cy="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5771284A-5771-3E45-94E4-974E06FCBDC9}"/>
              </a:ext>
            </a:extLst>
          </p:cNvPr>
          <p:cNvSpPr/>
          <p:nvPr/>
        </p:nvSpPr>
        <p:spPr>
          <a:xfrm flipH="1" flipV="1">
            <a:off x="7633335" y="4969827"/>
            <a:ext cx="197485" cy="197485"/>
          </a:xfrm>
          <a:prstGeom prst="ellipse">
            <a:avLst/>
          </a:prstGeom>
          <a:solidFill>
            <a:srgbClr val="759FA6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6300E6-7C02-F7E5-4491-BF819C5123B2}"/>
              </a:ext>
            </a:extLst>
          </p:cNvPr>
          <p:cNvSpPr txBox="1"/>
          <p:nvPr/>
        </p:nvSpPr>
        <p:spPr>
          <a:xfrm>
            <a:off x="5465445" y="3515677"/>
            <a:ext cx="1261745" cy="369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阿里巴巴普惠体" panose="00020600040101010101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2" name="图片 9" descr="D:\51PPT模板网\51pptmoban.com\图片.jpg">
            <a:extLst>
              <a:ext uri="{FF2B5EF4-FFF2-40B4-BE49-F238E27FC236}">
                <a16:creationId xmlns:a16="http://schemas.microsoft.com/office/drawing/2014/main" id="{8D9C2CF6-B577-8E82-F510-48A372E84E37}"/>
              </a:ext>
            </a:extLst>
          </p:cNvPr>
          <p:cNvSpPr/>
          <p:nvPr/>
        </p:nvSpPr>
        <p:spPr>
          <a:xfrm>
            <a:off x="5879127" y="2689780"/>
            <a:ext cx="473868" cy="483741"/>
          </a:xfrm>
          <a:custGeom>
            <a:avLst/>
            <a:gdLst>
              <a:gd name="connsiteX0" fmla="*/ 386832 w 473868"/>
              <a:gd name="connsiteY0" fmla="*/ 290245 h 483741"/>
              <a:gd name="connsiteX1" fmla="*/ 330706 w 473868"/>
              <a:gd name="connsiteY1" fmla="*/ 306245 h 483741"/>
              <a:gd name="connsiteX2" fmla="*/ 330706 w 473868"/>
              <a:gd name="connsiteY2" fmla="*/ 167257 h 483741"/>
              <a:gd name="connsiteX3" fmla="*/ 291666 w 473868"/>
              <a:gd name="connsiteY3" fmla="*/ 167257 h 483741"/>
              <a:gd name="connsiteX4" fmla="*/ 291666 w 473868"/>
              <a:gd name="connsiteY4" fmla="*/ 349057 h 483741"/>
              <a:gd name="connsiteX5" fmla="*/ 280453 w 473868"/>
              <a:gd name="connsiteY5" fmla="*/ 396668 h 483741"/>
              <a:gd name="connsiteX6" fmla="*/ 325652 w 473868"/>
              <a:gd name="connsiteY6" fmla="*/ 483741 h 483741"/>
              <a:gd name="connsiteX7" fmla="*/ 29283 w 473868"/>
              <a:gd name="connsiteY7" fmla="*/ 483741 h 483741"/>
              <a:gd name="connsiteX8" fmla="*/ 0 w 473868"/>
              <a:gd name="connsiteY8" fmla="*/ 456254 h 483741"/>
              <a:gd name="connsiteX9" fmla="*/ 0 w 473868"/>
              <a:gd name="connsiteY9" fmla="*/ 73344 h 483741"/>
              <a:gd name="connsiteX10" fmla="*/ 29283 w 473868"/>
              <a:gd name="connsiteY10" fmla="*/ 45857 h 483741"/>
              <a:gd name="connsiteX11" fmla="*/ 51848 w 473868"/>
              <a:gd name="connsiteY11" fmla="*/ 45857 h 483741"/>
              <a:gd name="connsiteX12" fmla="*/ 51848 w 473868"/>
              <a:gd name="connsiteY12" fmla="*/ 78689 h 483741"/>
              <a:gd name="connsiteX13" fmla="*/ 80861 w 473868"/>
              <a:gd name="connsiteY13" fmla="*/ 107701 h 483741"/>
              <a:gd name="connsiteX14" fmla="*/ 98493 w 473868"/>
              <a:gd name="connsiteY14" fmla="*/ 107701 h 483741"/>
              <a:gd name="connsiteX15" fmla="*/ 127505 w 473868"/>
              <a:gd name="connsiteY15" fmla="*/ 78689 h 483741"/>
              <a:gd name="connsiteX16" fmla="*/ 127505 w 473868"/>
              <a:gd name="connsiteY16" fmla="*/ 45857 h 483741"/>
              <a:gd name="connsiteX17" fmla="*/ 155582 w 473868"/>
              <a:gd name="connsiteY17" fmla="*/ 45857 h 483741"/>
              <a:gd name="connsiteX18" fmla="*/ 155582 w 473868"/>
              <a:gd name="connsiteY18" fmla="*/ 78689 h 483741"/>
              <a:gd name="connsiteX19" fmla="*/ 184595 w 473868"/>
              <a:gd name="connsiteY19" fmla="*/ 107701 h 483741"/>
              <a:gd name="connsiteX20" fmla="*/ 202237 w 473868"/>
              <a:gd name="connsiteY20" fmla="*/ 107701 h 483741"/>
              <a:gd name="connsiteX21" fmla="*/ 231249 w 473868"/>
              <a:gd name="connsiteY21" fmla="*/ 78689 h 483741"/>
              <a:gd name="connsiteX22" fmla="*/ 231249 w 473868"/>
              <a:gd name="connsiteY22" fmla="*/ 45857 h 483741"/>
              <a:gd name="connsiteX23" fmla="*/ 259324 w 473868"/>
              <a:gd name="connsiteY23" fmla="*/ 45857 h 483741"/>
              <a:gd name="connsiteX24" fmla="*/ 259324 w 473868"/>
              <a:gd name="connsiteY24" fmla="*/ 78689 h 483741"/>
              <a:gd name="connsiteX25" fmla="*/ 288336 w 473868"/>
              <a:gd name="connsiteY25" fmla="*/ 107701 h 483741"/>
              <a:gd name="connsiteX26" fmla="*/ 305968 w 473868"/>
              <a:gd name="connsiteY26" fmla="*/ 107701 h 483741"/>
              <a:gd name="connsiteX27" fmla="*/ 334981 w 473868"/>
              <a:gd name="connsiteY27" fmla="*/ 78689 h 483741"/>
              <a:gd name="connsiteX28" fmla="*/ 334981 w 473868"/>
              <a:gd name="connsiteY28" fmla="*/ 45857 h 483741"/>
              <a:gd name="connsiteX29" fmla="*/ 357556 w 473868"/>
              <a:gd name="connsiteY29" fmla="*/ 45857 h 483741"/>
              <a:gd name="connsiteX30" fmla="*/ 386832 w 473868"/>
              <a:gd name="connsiteY30" fmla="*/ 73344 h 483741"/>
              <a:gd name="connsiteX31" fmla="*/ 386832 w 473868"/>
              <a:gd name="connsiteY31" fmla="*/ 290245 h 483741"/>
              <a:gd name="connsiteX32" fmla="*/ 56123 w 473868"/>
              <a:gd name="connsiteY32" fmla="*/ 440972 h 483741"/>
              <a:gd name="connsiteX33" fmla="*/ 95175 w 473868"/>
              <a:gd name="connsiteY33" fmla="*/ 440972 h 483741"/>
              <a:gd name="connsiteX34" fmla="*/ 95175 w 473868"/>
              <a:gd name="connsiteY34" fmla="*/ 334460 h 483741"/>
              <a:gd name="connsiteX35" fmla="*/ 56123 w 473868"/>
              <a:gd name="connsiteY35" fmla="*/ 334460 h 483741"/>
              <a:gd name="connsiteX36" fmla="*/ 56123 w 473868"/>
              <a:gd name="connsiteY36" fmla="*/ 440972 h 483741"/>
              <a:gd name="connsiteX37" fmla="*/ 133008 w 473868"/>
              <a:gd name="connsiteY37" fmla="*/ 439827 h 483741"/>
              <a:gd name="connsiteX38" fmla="*/ 172057 w 473868"/>
              <a:gd name="connsiteY38" fmla="*/ 439827 h 483741"/>
              <a:gd name="connsiteX39" fmla="*/ 172057 w 473868"/>
              <a:gd name="connsiteY39" fmla="*/ 284067 h 483741"/>
              <a:gd name="connsiteX40" fmla="*/ 133008 w 473868"/>
              <a:gd name="connsiteY40" fmla="*/ 284067 h 483741"/>
              <a:gd name="connsiteX41" fmla="*/ 133008 w 473868"/>
              <a:gd name="connsiteY41" fmla="*/ 439827 h 483741"/>
              <a:gd name="connsiteX42" fmla="*/ 214782 w 473868"/>
              <a:gd name="connsiteY42" fmla="*/ 439827 h 483741"/>
              <a:gd name="connsiteX43" fmla="*/ 253833 w 473868"/>
              <a:gd name="connsiteY43" fmla="*/ 439827 h 483741"/>
              <a:gd name="connsiteX44" fmla="*/ 253833 w 473868"/>
              <a:gd name="connsiteY44" fmla="*/ 227957 h 483741"/>
              <a:gd name="connsiteX45" fmla="*/ 214782 w 473868"/>
              <a:gd name="connsiteY45" fmla="*/ 227957 h 483741"/>
              <a:gd name="connsiteX46" fmla="*/ 214782 w 473868"/>
              <a:gd name="connsiteY46" fmla="*/ 439827 h 483741"/>
              <a:gd name="connsiteX47" fmla="*/ 109413 w 473868"/>
              <a:gd name="connsiteY47" fmla="*/ 76780 h 483741"/>
              <a:gd name="connsiteX48" fmla="*/ 89880 w 473868"/>
              <a:gd name="connsiteY48" fmla="*/ 95104 h 483741"/>
              <a:gd name="connsiteX49" fmla="*/ 70353 w 473868"/>
              <a:gd name="connsiteY49" fmla="*/ 76780 h 483741"/>
              <a:gd name="connsiteX50" fmla="*/ 70353 w 473868"/>
              <a:gd name="connsiteY50" fmla="*/ 18325 h 483741"/>
              <a:gd name="connsiteX51" fmla="*/ 89880 w 473868"/>
              <a:gd name="connsiteY51" fmla="*/ 0 h 483741"/>
              <a:gd name="connsiteX52" fmla="*/ 109413 w 473868"/>
              <a:gd name="connsiteY52" fmla="*/ 18325 h 483741"/>
              <a:gd name="connsiteX53" fmla="*/ 109413 w 473868"/>
              <a:gd name="connsiteY53" fmla="*/ 76780 h 483741"/>
              <a:gd name="connsiteX54" fmla="*/ 213145 w 473868"/>
              <a:gd name="connsiteY54" fmla="*/ 76780 h 483741"/>
              <a:gd name="connsiteX55" fmla="*/ 193621 w 473868"/>
              <a:gd name="connsiteY55" fmla="*/ 95104 h 483741"/>
              <a:gd name="connsiteX56" fmla="*/ 174078 w 473868"/>
              <a:gd name="connsiteY56" fmla="*/ 76780 h 483741"/>
              <a:gd name="connsiteX57" fmla="*/ 174078 w 473868"/>
              <a:gd name="connsiteY57" fmla="*/ 18325 h 483741"/>
              <a:gd name="connsiteX58" fmla="*/ 193621 w 473868"/>
              <a:gd name="connsiteY58" fmla="*/ 0 h 483741"/>
              <a:gd name="connsiteX59" fmla="*/ 213145 w 473868"/>
              <a:gd name="connsiteY59" fmla="*/ 18325 h 483741"/>
              <a:gd name="connsiteX60" fmla="*/ 213145 w 473868"/>
              <a:gd name="connsiteY60" fmla="*/ 76780 h 483741"/>
              <a:gd name="connsiteX61" fmla="*/ 316880 w 473868"/>
              <a:gd name="connsiteY61" fmla="*/ 76780 h 483741"/>
              <a:gd name="connsiteX62" fmla="*/ 297346 w 473868"/>
              <a:gd name="connsiteY62" fmla="*/ 95104 h 483741"/>
              <a:gd name="connsiteX63" fmla="*/ 277821 w 473868"/>
              <a:gd name="connsiteY63" fmla="*/ 76780 h 483741"/>
              <a:gd name="connsiteX64" fmla="*/ 277821 w 473868"/>
              <a:gd name="connsiteY64" fmla="*/ 18325 h 483741"/>
              <a:gd name="connsiteX65" fmla="*/ 297346 w 473868"/>
              <a:gd name="connsiteY65" fmla="*/ 0 h 483741"/>
              <a:gd name="connsiteX66" fmla="*/ 316880 w 473868"/>
              <a:gd name="connsiteY66" fmla="*/ 18325 h 483741"/>
              <a:gd name="connsiteX67" fmla="*/ 316880 w 473868"/>
              <a:gd name="connsiteY67" fmla="*/ 76780 h 483741"/>
              <a:gd name="connsiteX68" fmla="*/ 386832 w 473868"/>
              <a:gd name="connsiteY68" fmla="*/ 483741 h 483741"/>
              <a:gd name="connsiteX69" fmla="*/ 299794 w 473868"/>
              <a:gd name="connsiteY69" fmla="*/ 396668 h 483741"/>
              <a:gd name="connsiteX70" fmla="*/ 386832 w 473868"/>
              <a:gd name="connsiteY70" fmla="*/ 309594 h 483741"/>
              <a:gd name="connsiteX71" fmla="*/ 473869 w 473868"/>
              <a:gd name="connsiteY71" fmla="*/ 396668 h 483741"/>
              <a:gd name="connsiteX72" fmla="*/ 386832 w 473868"/>
              <a:gd name="connsiteY72" fmla="*/ 483741 h 483741"/>
              <a:gd name="connsiteX73" fmla="*/ 426533 w 473868"/>
              <a:gd name="connsiteY73" fmla="*/ 388482 h 483741"/>
              <a:gd name="connsiteX74" fmla="*/ 389885 w 473868"/>
              <a:gd name="connsiteY74" fmla="*/ 388482 h 483741"/>
              <a:gd name="connsiteX75" fmla="*/ 389885 w 473868"/>
              <a:gd name="connsiteY75" fmla="*/ 375085 h 483741"/>
              <a:gd name="connsiteX76" fmla="*/ 395993 w 473868"/>
              <a:gd name="connsiteY76" fmla="*/ 375085 h 483741"/>
              <a:gd name="connsiteX77" fmla="*/ 402101 w 473868"/>
              <a:gd name="connsiteY77" fmla="*/ 368388 h 483741"/>
              <a:gd name="connsiteX78" fmla="*/ 402101 w 473868"/>
              <a:gd name="connsiteY78" fmla="*/ 354992 h 483741"/>
              <a:gd name="connsiteX79" fmla="*/ 395993 w 473868"/>
              <a:gd name="connsiteY79" fmla="*/ 348294 h 483741"/>
              <a:gd name="connsiteX80" fmla="*/ 377669 w 473868"/>
              <a:gd name="connsiteY80" fmla="*/ 348294 h 483741"/>
              <a:gd name="connsiteX81" fmla="*/ 371562 w 473868"/>
              <a:gd name="connsiteY81" fmla="*/ 354992 h 483741"/>
              <a:gd name="connsiteX82" fmla="*/ 371562 w 473868"/>
              <a:gd name="connsiteY82" fmla="*/ 368388 h 483741"/>
              <a:gd name="connsiteX83" fmla="*/ 377669 w 473868"/>
              <a:gd name="connsiteY83" fmla="*/ 375085 h 483741"/>
              <a:gd name="connsiteX84" fmla="*/ 383777 w 473868"/>
              <a:gd name="connsiteY84" fmla="*/ 375085 h 483741"/>
              <a:gd name="connsiteX85" fmla="*/ 383777 w 473868"/>
              <a:gd name="connsiteY85" fmla="*/ 388482 h 483741"/>
              <a:gd name="connsiteX86" fmla="*/ 347131 w 473868"/>
              <a:gd name="connsiteY86" fmla="*/ 388482 h 483741"/>
              <a:gd name="connsiteX87" fmla="*/ 341023 w 473868"/>
              <a:gd name="connsiteY87" fmla="*/ 388482 h 483741"/>
              <a:gd name="connsiteX88" fmla="*/ 341023 w 473868"/>
              <a:gd name="connsiteY88" fmla="*/ 408576 h 483741"/>
              <a:gd name="connsiteX89" fmla="*/ 334915 w 473868"/>
              <a:gd name="connsiteY89" fmla="*/ 408576 h 483741"/>
              <a:gd name="connsiteX90" fmla="*/ 328807 w 473868"/>
              <a:gd name="connsiteY90" fmla="*/ 415273 h 483741"/>
              <a:gd name="connsiteX91" fmla="*/ 328807 w 473868"/>
              <a:gd name="connsiteY91" fmla="*/ 428669 h 483741"/>
              <a:gd name="connsiteX92" fmla="*/ 334915 w 473868"/>
              <a:gd name="connsiteY92" fmla="*/ 435367 h 483741"/>
              <a:gd name="connsiteX93" fmla="*/ 353239 w 473868"/>
              <a:gd name="connsiteY93" fmla="*/ 435367 h 483741"/>
              <a:gd name="connsiteX94" fmla="*/ 359347 w 473868"/>
              <a:gd name="connsiteY94" fmla="*/ 428669 h 483741"/>
              <a:gd name="connsiteX95" fmla="*/ 359347 w 473868"/>
              <a:gd name="connsiteY95" fmla="*/ 415273 h 483741"/>
              <a:gd name="connsiteX96" fmla="*/ 353239 w 473868"/>
              <a:gd name="connsiteY96" fmla="*/ 408576 h 483741"/>
              <a:gd name="connsiteX97" fmla="*/ 347131 w 473868"/>
              <a:gd name="connsiteY97" fmla="*/ 408576 h 483741"/>
              <a:gd name="connsiteX98" fmla="*/ 347131 w 473868"/>
              <a:gd name="connsiteY98" fmla="*/ 395179 h 483741"/>
              <a:gd name="connsiteX99" fmla="*/ 383777 w 473868"/>
              <a:gd name="connsiteY99" fmla="*/ 395179 h 483741"/>
              <a:gd name="connsiteX100" fmla="*/ 383777 w 473868"/>
              <a:gd name="connsiteY100" fmla="*/ 408576 h 483741"/>
              <a:gd name="connsiteX101" fmla="*/ 377669 w 473868"/>
              <a:gd name="connsiteY101" fmla="*/ 408576 h 483741"/>
              <a:gd name="connsiteX102" fmla="*/ 371562 w 473868"/>
              <a:gd name="connsiteY102" fmla="*/ 415273 h 483741"/>
              <a:gd name="connsiteX103" fmla="*/ 371562 w 473868"/>
              <a:gd name="connsiteY103" fmla="*/ 428669 h 483741"/>
              <a:gd name="connsiteX104" fmla="*/ 377669 w 473868"/>
              <a:gd name="connsiteY104" fmla="*/ 435367 h 483741"/>
              <a:gd name="connsiteX105" fmla="*/ 395993 w 473868"/>
              <a:gd name="connsiteY105" fmla="*/ 435367 h 483741"/>
              <a:gd name="connsiteX106" fmla="*/ 402101 w 473868"/>
              <a:gd name="connsiteY106" fmla="*/ 428669 h 483741"/>
              <a:gd name="connsiteX107" fmla="*/ 402101 w 473868"/>
              <a:gd name="connsiteY107" fmla="*/ 415273 h 483741"/>
              <a:gd name="connsiteX108" fmla="*/ 395993 w 473868"/>
              <a:gd name="connsiteY108" fmla="*/ 408576 h 483741"/>
              <a:gd name="connsiteX109" fmla="*/ 389885 w 473868"/>
              <a:gd name="connsiteY109" fmla="*/ 408576 h 483741"/>
              <a:gd name="connsiteX110" fmla="*/ 389885 w 473868"/>
              <a:gd name="connsiteY110" fmla="*/ 395179 h 483741"/>
              <a:gd name="connsiteX111" fmla="*/ 426533 w 473868"/>
              <a:gd name="connsiteY111" fmla="*/ 395179 h 483741"/>
              <a:gd name="connsiteX112" fmla="*/ 426533 w 473868"/>
              <a:gd name="connsiteY112" fmla="*/ 408576 h 483741"/>
              <a:gd name="connsiteX113" fmla="*/ 420425 w 473868"/>
              <a:gd name="connsiteY113" fmla="*/ 408576 h 483741"/>
              <a:gd name="connsiteX114" fmla="*/ 414317 w 473868"/>
              <a:gd name="connsiteY114" fmla="*/ 415273 h 483741"/>
              <a:gd name="connsiteX115" fmla="*/ 414317 w 473868"/>
              <a:gd name="connsiteY115" fmla="*/ 428669 h 483741"/>
              <a:gd name="connsiteX116" fmla="*/ 420425 w 473868"/>
              <a:gd name="connsiteY116" fmla="*/ 435367 h 483741"/>
              <a:gd name="connsiteX117" fmla="*/ 438748 w 473868"/>
              <a:gd name="connsiteY117" fmla="*/ 435367 h 483741"/>
              <a:gd name="connsiteX118" fmla="*/ 444856 w 473868"/>
              <a:gd name="connsiteY118" fmla="*/ 428669 h 483741"/>
              <a:gd name="connsiteX119" fmla="*/ 444856 w 473868"/>
              <a:gd name="connsiteY119" fmla="*/ 415273 h 483741"/>
              <a:gd name="connsiteX120" fmla="*/ 438748 w 473868"/>
              <a:gd name="connsiteY120" fmla="*/ 408576 h 483741"/>
              <a:gd name="connsiteX121" fmla="*/ 432640 w 473868"/>
              <a:gd name="connsiteY121" fmla="*/ 408576 h 483741"/>
              <a:gd name="connsiteX122" fmla="*/ 432640 w 473868"/>
              <a:gd name="connsiteY122" fmla="*/ 388482 h 483741"/>
              <a:gd name="connsiteX123" fmla="*/ 426533 w 473868"/>
              <a:gd name="connsiteY123" fmla="*/ 388482 h 48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473868" h="483741">
                <a:moveTo>
                  <a:pt x="386832" y="290245"/>
                </a:moveTo>
                <a:cubicBezTo>
                  <a:pt x="366230" y="290245"/>
                  <a:pt x="346997" y="296103"/>
                  <a:pt x="330706" y="306245"/>
                </a:cubicBezTo>
                <a:lnTo>
                  <a:pt x="330706" y="167257"/>
                </a:lnTo>
                <a:lnTo>
                  <a:pt x="291666" y="167257"/>
                </a:lnTo>
                <a:lnTo>
                  <a:pt x="291666" y="349057"/>
                </a:lnTo>
                <a:cubicBezTo>
                  <a:pt x="284491" y="363382"/>
                  <a:pt x="280453" y="379553"/>
                  <a:pt x="280453" y="396668"/>
                </a:cubicBezTo>
                <a:cubicBezTo>
                  <a:pt x="280453" y="432661"/>
                  <a:pt x="298314" y="464481"/>
                  <a:pt x="325652" y="483741"/>
                </a:cubicBezTo>
                <a:lnTo>
                  <a:pt x="29283" y="483741"/>
                </a:lnTo>
                <a:cubicBezTo>
                  <a:pt x="13111" y="483741"/>
                  <a:pt x="0" y="471447"/>
                  <a:pt x="0" y="456254"/>
                </a:cubicBezTo>
                <a:lnTo>
                  <a:pt x="0" y="73344"/>
                </a:lnTo>
                <a:cubicBezTo>
                  <a:pt x="0" y="58170"/>
                  <a:pt x="13102" y="45857"/>
                  <a:pt x="29283" y="45857"/>
                </a:cubicBezTo>
                <a:lnTo>
                  <a:pt x="51848" y="45857"/>
                </a:lnTo>
                <a:lnTo>
                  <a:pt x="51848" y="78689"/>
                </a:lnTo>
                <a:cubicBezTo>
                  <a:pt x="51848" y="94713"/>
                  <a:pt x="64837" y="107701"/>
                  <a:pt x="80861" y="107701"/>
                </a:cubicBezTo>
                <a:lnTo>
                  <a:pt x="98493" y="107701"/>
                </a:lnTo>
                <a:cubicBezTo>
                  <a:pt x="114516" y="107701"/>
                  <a:pt x="127505" y="94713"/>
                  <a:pt x="127505" y="78689"/>
                </a:cubicBezTo>
                <a:lnTo>
                  <a:pt x="127505" y="45857"/>
                </a:lnTo>
                <a:lnTo>
                  <a:pt x="155582" y="45857"/>
                </a:lnTo>
                <a:lnTo>
                  <a:pt x="155582" y="78689"/>
                </a:lnTo>
                <a:cubicBezTo>
                  <a:pt x="155582" y="94713"/>
                  <a:pt x="168572" y="107701"/>
                  <a:pt x="184595" y="107701"/>
                </a:cubicBezTo>
                <a:lnTo>
                  <a:pt x="202237" y="107701"/>
                </a:lnTo>
                <a:cubicBezTo>
                  <a:pt x="218260" y="107701"/>
                  <a:pt x="231249" y="94713"/>
                  <a:pt x="231249" y="78689"/>
                </a:cubicBezTo>
                <a:lnTo>
                  <a:pt x="231249" y="45857"/>
                </a:lnTo>
                <a:lnTo>
                  <a:pt x="259324" y="45857"/>
                </a:lnTo>
                <a:lnTo>
                  <a:pt x="259324" y="78689"/>
                </a:lnTo>
                <a:cubicBezTo>
                  <a:pt x="259324" y="94713"/>
                  <a:pt x="272314" y="107701"/>
                  <a:pt x="288336" y="107701"/>
                </a:cubicBezTo>
                <a:lnTo>
                  <a:pt x="305968" y="107701"/>
                </a:lnTo>
                <a:cubicBezTo>
                  <a:pt x="321992" y="107701"/>
                  <a:pt x="334981" y="94713"/>
                  <a:pt x="334981" y="78689"/>
                </a:cubicBezTo>
                <a:lnTo>
                  <a:pt x="334981" y="45857"/>
                </a:lnTo>
                <a:lnTo>
                  <a:pt x="357556" y="45857"/>
                </a:lnTo>
                <a:cubicBezTo>
                  <a:pt x="373726" y="45857"/>
                  <a:pt x="386839" y="58170"/>
                  <a:pt x="386832" y="73344"/>
                </a:cubicBezTo>
                <a:lnTo>
                  <a:pt x="386832" y="290245"/>
                </a:lnTo>
                <a:moveTo>
                  <a:pt x="56123" y="440972"/>
                </a:moveTo>
                <a:lnTo>
                  <a:pt x="95175" y="440972"/>
                </a:lnTo>
                <a:lnTo>
                  <a:pt x="95175" y="334460"/>
                </a:lnTo>
                <a:lnTo>
                  <a:pt x="56123" y="334460"/>
                </a:lnTo>
                <a:lnTo>
                  <a:pt x="56123" y="440972"/>
                </a:lnTo>
                <a:moveTo>
                  <a:pt x="133008" y="439827"/>
                </a:moveTo>
                <a:lnTo>
                  <a:pt x="172057" y="439827"/>
                </a:lnTo>
                <a:lnTo>
                  <a:pt x="172057" y="284067"/>
                </a:lnTo>
                <a:lnTo>
                  <a:pt x="133008" y="284067"/>
                </a:lnTo>
                <a:lnTo>
                  <a:pt x="133008" y="439827"/>
                </a:lnTo>
                <a:moveTo>
                  <a:pt x="214782" y="439827"/>
                </a:moveTo>
                <a:lnTo>
                  <a:pt x="253833" y="439827"/>
                </a:lnTo>
                <a:lnTo>
                  <a:pt x="253833" y="227957"/>
                </a:lnTo>
                <a:lnTo>
                  <a:pt x="214782" y="227957"/>
                </a:lnTo>
                <a:lnTo>
                  <a:pt x="214782" y="439827"/>
                </a:lnTo>
                <a:moveTo>
                  <a:pt x="109413" y="76780"/>
                </a:moveTo>
                <a:cubicBezTo>
                  <a:pt x="109413" y="86897"/>
                  <a:pt x="100666" y="95104"/>
                  <a:pt x="89880" y="95104"/>
                </a:cubicBezTo>
                <a:cubicBezTo>
                  <a:pt x="79102" y="95104"/>
                  <a:pt x="70353" y="86897"/>
                  <a:pt x="70353" y="76780"/>
                </a:cubicBezTo>
                <a:lnTo>
                  <a:pt x="70353" y="18325"/>
                </a:lnTo>
                <a:cubicBezTo>
                  <a:pt x="70353" y="8209"/>
                  <a:pt x="79102" y="0"/>
                  <a:pt x="89880" y="0"/>
                </a:cubicBezTo>
                <a:cubicBezTo>
                  <a:pt x="100666" y="0"/>
                  <a:pt x="109413" y="8209"/>
                  <a:pt x="109413" y="18325"/>
                </a:cubicBezTo>
                <a:lnTo>
                  <a:pt x="109413" y="76780"/>
                </a:lnTo>
                <a:moveTo>
                  <a:pt x="213145" y="76780"/>
                </a:moveTo>
                <a:cubicBezTo>
                  <a:pt x="213145" y="86897"/>
                  <a:pt x="204399" y="95104"/>
                  <a:pt x="193621" y="95104"/>
                </a:cubicBezTo>
                <a:cubicBezTo>
                  <a:pt x="182825" y="95104"/>
                  <a:pt x="174078" y="86897"/>
                  <a:pt x="174078" y="76780"/>
                </a:cubicBezTo>
                <a:lnTo>
                  <a:pt x="174078" y="18325"/>
                </a:lnTo>
                <a:cubicBezTo>
                  <a:pt x="174078" y="8209"/>
                  <a:pt x="182825" y="0"/>
                  <a:pt x="193621" y="0"/>
                </a:cubicBezTo>
                <a:cubicBezTo>
                  <a:pt x="204399" y="0"/>
                  <a:pt x="213145" y="8209"/>
                  <a:pt x="213145" y="18325"/>
                </a:cubicBezTo>
                <a:lnTo>
                  <a:pt x="213145" y="76780"/>
                </a:lnTo>
                <a:moveTo>
                  <a:pt x="316880" y="76780"/>
                </a:moveTo>
                <a:cubicBezTo>
                  <a:pt x="316880" y="86897"/>
                  <a:pt x="308131" y="95104"/>
                  <a:pt x="297346" y="95104"/>
                </a:cubicBezTo>
                <a:cubicBezTo>
                  <a:pt x="286567" y="95104"/>
                  <a:pt x="277821" y="86897"/>
                  <a:pt x="277821" y="76780"/>
                </a:cubicBezTo>
                <a:lnTo>
                  <a:pt x="277821" y="18325"/>
                </a:lnTo>
                <a:cubicBezTo>
                  <a:pt x="277821" y="8209"/>
                  <a:pt x="286567" y="0"/>
                  <a:pt x="297346" y="0"/>
                </a:cubicBezTo>
                <a:cubicBezTo>
                  <a:pt x="308131" y="0"/>
                  <a:pt x="316880" y="8209"/>
                  <a:pt x="316880" y="18325"/>
                </a:cubicBezTo>
                <a:lnTo>
                  <a:pt x="316880" y="76780"/>
                </a:lnTo>
                <a:moveTo>
                  <a:pt x="386832" y="483741"/>
                </a:moveTo>
                <a:cubicBezTo>
                  <a:pt x="338763" y="483741"/>
                  <a:pt x="299794" y="444757"/>
                  <a:pt x="299794" y="396668"/>
                </a:cubicBezTo>
                <a:cubicBezTo>
                  <a:pt x="299794" y="348578"/>
                  <a:pt x="338763" y="309594"/>
                  <a:pt x="386832" y="309594"/>
                </a:cubicBezTo>
                <a:cubicBezTo>
                  <a:pt x="434901" y="309594"/>
                  <a:pt x="473869" y="348578"/>
                  <a:pt x="473869" y="396668"/>
                </a:cubicBezTo>
                <a:cubicBezTo>
                  <a:pt x="473869" y="444757"/>
                  <a:pt x="434901" y="483741"/>
                  <a:pt x="386832" y="483741"/>
                </a:cubicBezTo>
                <a:moveTo>
                  <a:pt x="426533" y="388482"/>
                </a:moveTo>
                <a:lnTo>
                  <a:pt x="389885" y="388482"/>
                </a:lnTo>
                <a:lnTo>
                  <a:pt x="389885" y="375085"/>
                </a:lnTo>
                <a:lnTo>
                  <a:pt x="395993" y="375085"/>
                </a:lnTo>
                <a:cubicBezTo>
                  <a:pt x="399367" y="375085"/>
                  <a:pt x="402101" y="372087"/>
                  <a:pt x="402101" y="368388"/>
                </a:cubicBezTo>
                <a:lnTo>
                  <a:pt x="402101" y="354992"/>
                </a:lnTo>
                <a:cubicBezTo>
                  <a:pt x="402101" y="351293"/>
                  <a:pt x="399367" y="348294"/>
                  <a:pt x="395993" y="348294"/>
                </a:cubicBezTo>
                <a:lnTo>
                  <a:pt x="377669" y="348294"/>
                </a:lnTo>
                <a:cubicBezTo>
                  <a:pt x="374296" y="348294"/>
                  <a:pt x="371562" y="351293"/>
                  <a:pt x="371562" y="354992"/>
                </a:cubicBezTo>
                <a:lnTo>
                  <a:pt x="371562" y="368388"/>
                </a:lnTo>
                <a:cubicBezTo>
                  <a:pt x="371562" y="372087"/>
                  <a:pt x="374296" y="375085"/>
                  <a:pt x="377669" y="375085"/>
                </a:cubicBezTo>
                <a:lnTo>
                  <a:pt x="383777" y="375085"/>
                </a:lnTo>
                <a:lnTo>
                  <a:pt x="383777" y="388482"/>
                </a:lnTo>
                <a:lnTo>
                  <a:pt x="347131" y="388482"/>
                </a:lnTo>
                <a:lnTo>
                  <a:pt x="341023" y="388482"/>
                </a:lnTo>
                <a:lnTo>
                  <a:pt x="341023" y="408576"/>
                </a:lnTo>
                <a:lnTo>
                  <a:pt x="334915" y="408576"/>
                </a:lnTo>
                <a:cubicBezTo>
                  <a:pt x="331541" y="408576"/>
                  <a:pt x="328807" y="411574"/>
                  <a:pt x="328807" y="415273"/>
                </a:cubicBezTo>
                <a:lnTo>
                  <a:pt x="328807" y="428669"/>
                </a:lnTo>
                <a:cubicBezTo>
                  <a:pt x="328807" y="432368"/>
                  <a:pt x="331541" y="435367"/>
                  <a:pt x="334915" y="435367"/>
                </a:cubicBezTo>
                <a:lnTo>
                  <a:pt x="353239" y="435367"/>
                </a:lnTo>
                <a:cubicBezTo>
                  <a:pt x="356612" y="435367"/>
                  <a:pt x="359347" y="432368"/>
                  <a:pt x="359347" y="428669"/>
                </a:cubicBezTo>
                <a:lnTo>
                  <a:pt x="359347" y="415273"/>
                </a:lnTo>
                <a:cubicBezTo>
                  <a:pt x="359347" y="411574"/>
                  <a:pt x="356612" y="408576"/>
                  <a:pt x="353239" y="408576"/>
                </a:cubicBezTo>
                <a:lnTo>
                  <a:pt x="347131" y="408576"/>
                </a:lnTo>
                <a:lnTo>
                  <a:pt x="347131" y="395179"/>
                </a:lnTo>
                <a:lnTo>
                  <a:pt x="383777" y="395179"/>
                </a:lnTo>
                <a:lnTo>
                  <a:pt x="383777" y="408576"/>
                </a:lnTo>
                <a:lnTo>
                  <a:pt x="377669" y="408576"/>
                </a:lnTo>
                <a:cubicBezTo>
                  <a:pt x="374296" y="408576"/>
                  <a:pt x="371562" y="411574"/>
                  <a:pt x="371562" y="415273"/>
                </a:cubicBezTo>
                <a:lnTo>
                  <a:pt x="371562" y="428669"/>
                </a:lnTo>
                <a:cubicBezTo>
                  <a:pt x="371562" y="432368"/>
                  <a:pt x="374296" y="435367"/>
                  <a:pt x="377669" y="435367"/>
                </a:cubicBezTo>
                <a:lnTo>
                  <a:pt x="395993" y="435367"/>
                </a:lnTo>
                <a:cubicBezTo>
                  <a:pt x="399367" y="435367"/>
                  <a:pt x="402101" y="432368"/>
                  <a:pt x="402101" y="428669"/>
                </a:cubicBezTo>
                <a:lnTo>
                  <a:pt x="402101" y="415273"/>
                </a:lnTo>
                <a:cubicBezTo>
                  <a:pt x="402101" y="411574"/>
                  <a:pt x="399367" y="408576"/>
                  <a:pt x="395993" y="408576"/>
                </a:cubicBezTo>
                <a:lnTo>
                  <a:pt x="389885" y="408576"/>
                </a:lnTo>
                <a:lnTo>
                  <a:pt x="389885" y="395179"/>
                </a:lnTo>
                <a:lnTo>
                  <a:pt x="426533" y="395179"/>
                </a:lnTo>
                <a:lnTo>
                  <a:pt x="426533" y="408576"/>
                </a:lnTo>
                <a:lnTo>
                  <a:pt x="420425" y="408576"/>
                </a:lnTo>
                <a:cubicBezTo>
                  <a:pt x="417052" y="408576"/>
                  <a:pt x="414317" y="411574"/>
                  <a:pt x="414317" y="415273"/>
                </a:cubicBezTo>
                <a:lnTo>
                  <a:pt x="414317" y="428669"/>
                </a:lnTo>
                <a:cubicBezTo>
                  <a:pt x="414317" y="432368"/>
                  <a:pt x="417052" y="435367"/>
                  <a:pt x="420425" y="435367"/>
                </a:cubicBezTo>
                <a:lnTo>
                  <a:pt x="438748" y="435367"/>
                </a:lnTo>
                <a:cubicBezTo>
                  <a:pt x="442122" y="435367"/>
                  <a:pt x="444856" y="432368"/>
                  <a:pt x="444856" y="428669"/>
                </a:cubicBezTo>
                <a:lnTo>
                  <a:pt x="444856" y="415273"/>
                </a:lnTo>
                <a:cubicBezTo>
                  <a:pt x="444856" y="411574"/>
                  <a:pt x="442122" y="408576"/>
                  <a:pt x="438748" y="408576"/>
                </a:cubicBezTo>
                <a:lnTo>
                  <a:pt x="432640" y="408576"/>
                </a:lnTo>
                <a:lnTo>
                  <a:pt x="432640" y="388482"/>
                </a:lnTo>
                <a:lnTo>
                  <a:pt x="426533" y="388482"/>
                </a:lnTo>
              </a:path>
            </a:pathLst>
          </a:custGeom>
          <a:solidFill>
            <a:schemeClr val="bg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244E203-084D-4523-EBB4-5027F5EFA606}"/>
              </a:ext>
            </a:extLst>
          </p:cNvPr>
          <p:cNvGrpSpPr/>
          <p:nvPr/>
        </p:nvGrpSpPr>
        <p:grpSpPr>
          <a:xfrm>
            <a:off x="7891927" y="1470792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DE23037-A353-E3C1-548B-7CB775838D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04E35DB-D4A8-D8D3-6B3B-A0D92B09180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7DF8E7F-38C3-42B1-3147-BD7E2980D4AA}"/>
              </a:ext>
            </a:extLst>
          </p:cNvPr>
          <p:cNvGrpSpPr/>
          <p:nvPr/>
        </p:nvGrpSpPr>
        <p:grpSpPr>
          <a:xfrm>
            <a:off x="1310842" y="1470792"/>
            <a:ext cx="2984539" cy="816522"/>
            <a:chOff x="283598" y="1906534"/>
            <a:chExt cx="29845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FDEF706-93E7-D9A2-7B4D-DFECA10AB6B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3DE1DA4-0D53-C9C7-749D-C5FC3D1DDC9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BF16416-D3D9-A165-C754-5603804753F9}"/>
              </a:ext>
            </a:extLst>
          </p:cNvPr>
          <p:cNvGrpSpPr/>
          <p:nvPr/>
        </p:nvGrpSpPr>
        <p:grpSpPr>
          <a:xfrm>
            <a:off x="8577382" y="3107416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4032DBB-29DD-8A06-C476-BF1844308EE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BA4C0AB-8C26-6815-C049-D6202AFE4B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F84FF21-A9D7-D2BA-543B-8A7E8F137D29}"/>
              </a:ext>
            </a:extLst>
          </p:cNvPr>
          <p:cNvGrpSpPr/>
          <p:nvPr/>
        </p:nvGrpSpPr>
        <p:grpSpPr>
          <a:xfrm>
            <a:off x="636128" y="3107416"/>
            <a:ext cx="2984539" cy="816522"/>
            <a:chOff x="283598" y="1906534"/>
            <a:chExt cx="298453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76749CA-B5EE-5325-E67C-247B23BF66F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A2A80A9-281D-22D1-C0D7-C6BAB030452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4EBEF80-DAB3-89C7-147C-2987224EF372}"/>
              </a:ext>
            </a:extLst>
          </p:cNvPr>
          <p:cNvGrpSpPr/>
          <p:nvPr/>
        </p:nvGrpSpPr>
        <p:grpSpPr>
          <a:xfrm>
            <a:off x="7891927" y="4744040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D747D5D-2391-7954-8BA9-184A3487A07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E68485C-3DA3-7478-FA3F-593899B6AD2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E391D5D-63C6-C782-F213-B134EA78B9F8}"/>
              </a:ext>
            </a:extLst>
          </p:cNvPr>
          <p:cNvGrpSpPr/>
          <p:nvPr/>
        </p:nvGrpSpPr>
        <p:grpSpPr>
          <a:xfrm>
            <a:off x="1310842" y="4744040"/>
            <a:ext cx="2984539" cy="816522"/>
            <a:chOff x="283598" y="1906534"/>
            <a:chExt cx="2984539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AFC1706-56B5-B5DB-A9DD-543E5A35612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32AE421-1891-2811-02EC-E6C60BBCACE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046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关键技术与难点</a:t>
              </a:r>
            </a:p>
          </p:txBody>
        </p:sp>
      </p:grpSp>
      <p:sp>
        <p:nvSpPr>
          <p:cNvPr id="2" name="任意多边形 37"/>
          <p:cNvSpPr/>
          <p:nvPr/>
        </p:nvSpPr>
        <p:spPr bwMode="auto">
          <a:xfrm flipV="1">
            <a:off x="5420784" y="4991100"/>
            <a:ext cx="2868083" cy="6096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任意多边形 34"/>
          <p:cNvSpPr/>
          <p:nvPr/>
        </p:nvSpPr>
        <p:spPr bwMode="auto">
          <a:xfrm>
            <a:off x="3763433" y="1629834"/>
            <a:ext cx="2655656" cy="488951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任意多边形 31"/>
          <p:cNvSpPr/>
          <p:nvPr/>
        </p:nvSpPr>
        <p:spPr bwMode="auto">
          <a:xfrm>
            <a:off x="5865285" y="2700867"/>
            <a:ext cx="1609921" cy="656167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任意多边形 15"/>
          <p:cNvSpPr/>
          <p:nvPr/>
        </p:nvSpPr>
        <p:spPr bwMode="auto">
          <a:xfrm>
            <a:off x="4201584" y="1955801"/>
            <a:ext cx="1219200" cy="1401233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75000"/>
              </a:schemeClr>
            </a:solidFill>
            <a:bevel/>
          </a:ln>
        </p:spPr>
        <p:txBody>
          <a:bodyPr lIns="394240" tIns="434932" rIns="394241" bIns="434931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任意多边形 22"/>
          <p:cNvSpPr/>
          <p:nvPr/>
        </p:nvSpPr>
        <p:spPr bwMode="auto">
          <a:xfrm>
            <a:off x="4201584" y="4334934"/>
            <a:ext cx="1219200" cy="1401233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75000"/>
              </a:schemeClr>
            </a:solidFill>
            <a:bevel/>
          </a:ln>
        </p:spPr>
        <p:txBody>
          <a:bodyPr lIns="394240" tIns="434932" rIns="394241" bIns="434931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任意多边形 24" descr="D:\51PPT模板网\51pptmoban.com\图片.jpg"/>
          <p:cNvSpPr/>
          <p:nvPr/>
        </p:nvSpPr>
        <p:spPr bwMode="auto">
          <a:xfrm>
            <a:off x="2885017" y="4334934"/>
            <a:ext cx="1219200" cy="1401233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>
            <a:solidFill>
              <a:schemeClr val="bg1">
                <a:lumMod val="75000"/>
              </a:schemeClr>
            </a:solidFill>
            <a:bevel/>
          </a:ln>
        </p:spPr>
        <p:txBody>
          <a:bodyPr lIns="272320" tIns="313012" rIns="272321" bIns="313011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任意多边形 25"/>
          <p:cNvSpPr/>
          <p:nvPr/>
        </p:nvSpPr>
        <p:spPr bwMode="auto">
          <a:xfrm>
            <a:off x="2178051" y="3145368"/>
            <a:ext cx="1219200" cy="1401233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75000"/>
              </a:schemeClr>
            </a:solidFill>
            <a:bevel/>
          </a:ln>
        </p:spPr>
        <p:txBody>
          <a:bodyPr lIns="394240" tIns="434932" rIns="394241" bIns="434931" anchor="ctr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2885017" y="1955801"/>
            <a:ext cx="1219200" cy="1401233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>
            <a:solidFill>
              <a:schemeClr val="bg1">
                <a:lumMod val="75000"/>
              </a:schemeClr>
            </a:solidFill>
            <a:bevel/>
          </a:ln>
        </p:spPr>
        <p:txBody>
          <a:bodyPr lIns="394240" tIns="434932" rIns="394241" bIns="434931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19"/>
          <p:cNvSpPr/>
          <p:nvPr/>
        </p:nvSpPr>
        <p:spPr bwMode="auto">
          <a:xfrm>
            <a:off x="3541184" y="3145368"/>
            <a:ext cx="1219200" cy="1401233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004E5B"/>
          </a:solidFill>
          <a:ln w="12700" cap="flat" cmpd="sng">
            <a:noFill/>
            <a:bevel/>
          </a:ln>
        </p:spPr>
        <p:txBody>
          <a:bodyPr lIns="394240" tIns="434932" rIns="394241" bIns="434931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 21" descr="D:\51PPT模板网\51pptmoban.com\图片.jpg"/>
          <p:cNvSpPr/>
          <p:nvPr/>
        </p:nvSpPr>
        <p:spPr bwMode="auto">
          <a:xfrm>
            <a:off x="4857751" y="3145368"/>
            <a:ext cx="1219200" cy="1401233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>
            <a:solidFill>
              <a:schemeClr val="bg1">
                <a:lumMod val="75000"/>
              </a:schemeClr>
            </a:solidFill>
            <a:bevel/>
          </a:ln>
        </p:spPr>
        <p:txBody>
          <a:bodyPr lIns="394240" tIns="434932" rIns="394241" bIns="434931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3671B2B-6259-149B-9595-B0FC1BC512E9}"/>
              </a:ext>
            </a:extLst>
          </p:cNvPr>
          <p:cNvGrpSpPr/>
          <p:nvPr/>
        </p:nvGrpSpPr>
        <p:grpSpPr>
          <a:xfrm>
            <a:off x="6516456" y="1302263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6C7849B-03EC-1D23-D4F4-2331C62A587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22CEE54-49AF-8A46-9661-95D4AC5731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563D842-4480-A0E9-E3EC-12CABEDB929C}"/>
              </a:ext>
            </a:extLst>
          </p:cNvPr>
          <p:cNvGrpSpPr/>
          <p:nvPr/>
        </p:nvGrpSpPr>
        <p:grpSpPr>
          <a:xfrm>
            <a:off x="7621356" y="2384863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1ACB2EC-A95B-EE8D-4C16-5D3B8C13B1F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FE69580-39AB-2E0D-353B-05354095447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AD5ABF8-806F-E2F2-BCFC-7A0C9893F2BA}"/>
              </a:ext>
            </a:extLst>
          </p:cNvPr>
          <p:cNvGrpSpPr/>
          <p:nvPr/>
        </p:nvGrpSpPr>
        <p:grpSpPr>
          <a:xfrm>
            <a:off x="6970968" y="4627289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17C0947-7843-7B03-4883-24FD413D8D6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B2313A5-E231-738B-2A7A-D0D6A9498F9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699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DB6550A-8B41-812D-C632-FB9B637C879E}"/>
              </a:ext>
            </a:extLst>
          </p:cNvPr>
          <p:cNvSpPr txBox="1"/>
          <p:nvPr/>
        </p:nvSpPr>
        <p:spPr>
          <a:xfrm>
            <a:off x="4488218" y="271224"/>
            <a:ext cx="322556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166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0DA8697-5030-226D-4EE4-D11AA7031485}"/>
              </a:ext>
            </a:extLst>
          </p:cNvPr>
          <p:cNvGrpSpPr/>
          <p:nvPr/>
        </p:nvGrpSpPr>
        <p:grpSpPr>
          <a:xfrm>
            <a:off x="3795559" y="2003307"/>
            <a:ext cx="4600881" cy="82550"/>
            <a:chOff x="4074023" y="1915345"/>
            <a:chExt cx="4600881" cy="825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191B4AE-6744-CAC9-CCA4-6D3395DB9356}"/>
                </a:ext>
              </a:extLst>
            </p:cNvPr>
            <p:cNvGrpSpPr/>
            <p:nvPr/>
          </p:nvGrpSpPr>
          <p:grpSpPr>
            <a:xfrm>
              <a:off x="4074023" y="1915345"/>
              <a:ext cx="438150" cy="82550"/>
              <a:chOff x="3476625" y="3196212"/>
              <a:chExt cx="438150" cy="8255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4E3C20B-287B-D992-AEC0-66AD2DECABF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0429380-ABA3-64D2-2959-BD4C3C1AF89F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6DFD046-890D-C9FF-04DF-8122B1F21126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9533413-F657-421D-852E-DC6838545D01}"/>
                </a:ext>
              </a:extLst>
            </p:cNvPr>
            <p:cNvGrpSpPr/>
            <p:nvPr/>
          </p:nvGrpSpPr>
          <p:grpSpPr>
            <a:xfrm flipH="1">
              <a:off x="8236754" y="1915345"/>
              <a:ext cx="438150" cy="82550"/>
              <a:chOff x="3476625" y="3196212"/>
              <a:chExt cx="438150" cy="8255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1D505D-9A3A-FBC1-2C78-A25C407B41C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8BBDD16-79DA-27C6-FED6-9D881EEB8FF8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4F49ED3-A558-A713-7965-A24460008ED8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26" name="文本框 925">
            <a:extLst>
              <a:ext uri="{FF2B5EF4-FFF2-40B4-BE49-F238E27FC236}">
                <a16:creationId xmlns:a16="http://schemas.microsoft.com/office/drawing/2014/main" id="{049F42BE-7E6D-FD58-12C8-5A82C508DD32}"/>
              </a:ext>
            </a:extLst>
          </p:cNvPr>
          <p:cNvSpPr txBox="1"/>
          <p:nvPr/>
        </p:nvSpPr>
        <p:spPr>
          <a:xfrm>
            <a:off x="4953499" y="2362856"/>
            <a:ext cx="22860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/>
              <a:t>PART</a:t>
            </a:r>
            <a:endParaRPr lang="zh-CN" altLang="en-US" sz="12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3DBE8E-BAE9-2C1A-2353-27C97882036D}"/>
              </a:ext>
            </a:extLst>
          </p:cNvPr>
          <p:cNvGrpSpPr/>
          <p:nvPr/>
        </p:nvGrpSpPr>
        <p:grpSpPr>
          <a:xfrm>
            <a:off x="0" y="1815228"/>
            <a:ext cx="12192000" cy="3912473"/>
            <a:chOff x="0" y="2945528"/>
            <a:chExt cx="12192000" cy="3912473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E5EBECB0-21C6-50BC-1460-C1C301D6A0C7}"/>
                </a:ext>
              </a:extLst>
            </p:cNvPr>
            <p:cNvSpPr/>
            <p:nvPr/>
          </p:nvSpPr>
          <p:spPr>
            <a:xfrm>
              <a:off x="0" y="2945528"/>
              <a:ext cx="12192000" cy="3912472"/>
            </a:xfrm>
            <a:custGeom>
              <a:avLst/>
              <a:gdLst>
                <a:gd name="connsiteX0" fmla="*/ 0 w 12192000"/>
                <a:gd name="connsiteY0" fmla="*/ 0 h 3912472"/>
                <a:gd name="connsiteX1" fmla="*/ 172239 w 12192000"/>
                <a:gd name="connsiteY1" fmla="*/ 138324 h 3912472"/>
                <a:gd name="connsiteX2" fmla="*/ 6096000 w 12192000"/>
                <a:gd name="connsiteY2" fmla="*/ 2066184 h 3912472"/>
                <a:gd name="connsiteX3" fmla="*/ 12019761 w 12192000"/>
                <a:gd name="connsiteY3" fmla="*/ 138324 h 3912472"/>
                <a:gd name="connsiteX4" fmla="*/ 12192000 w 12192000"/>
                <a:gd name="connsiteY4" fmla="*/ 0 h 3912472"/>
                <a:gd name="connsiteX5" fmla="*/ 12192000 w 12192000"/>
                <a:gd name="connsiteY5" fmla="*/ 3912472 h 3912472"/>
                <a:gd name="connsiteX6" fmla="*/ 0 w 12192000"/>
                <a:gd name="connsiteY6" fmla="*/ 3912472 h 391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912472">
                  <a:moveTo>
                    <a:pt x="0" y="0"/>
                  </a:moveTo>
                  <a:lnTo>
                    <a:pt x="172239" y="138324"/>
                  </a:lnTo>
                  <a:cubicBezTo>
                    <a:pt x="1736813" y="1336137"/>
                    <a:pt x="3815192" y="2066184"/>
                    <a:pt x="6096000" y="2066184"/>
                  </a:cubicBezTo>
                  <a:cubicBezTo>
                    <a:pt x="8376808" y="2066184"/>
                    <a:pt x="10455187" y="1336137"/>
                    <a:pt x="12019761" y="138324"/>
                  </a:cubicBezTo>
                  <a:lnTo>
                    <a:pt x="12192000" y="0"/>
                  </a:lnTo>
                  <a:lnTo>
                    <a:pt x="12192000" y="3912472"/>
                  </a:lnTo>
                  <a:lnTo>
                    <a:pt x="0" y="3912472"/>
                  </a:lnTo>
                  <a:close/>
                </a:path>
              </a:pathLst>
            </a:custGeom>
            <a:solidFill>
              <a:srgbClr val="004E5B">
                <a:alpha val="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8DC99CF-1A53-94A1-B54C-213A1A7D6501}"/>
                </a:ext>
              </a:extLst>
            </p:cNvPr>
            <p:cNvSpPr/>
            <p:nvPr/>
          </p:nvSpPr>
          <p:spPr>
            <a:xfrm>
              <a:off x="0" y="3682456"/>
              <a:ext cx="12192000" cy="3175545"/>
            </a:xfrm>
            <a:custGeom>
              <a:avLst/>
              <a:gdLst>
                <a:gd name="connsiteX0" fmla="*/ 0 w 12192000"/>
                <a:gd name="connsiteY0" fmla="*/ 0 h 3175545"/>
                <a:gd name="connsiteX1" fmla="*/ 172239 w 12192000"/>
                <a:gd name="connsiteY1" fmla="*/ 94555 h 3175545"/>
                <a:gd name="connsiteX2" fmla="*/ 6096000 w 12192000"/>
                <a:gd name="connsiteY2" fmla="*/ 1412405 h 3175545"/>
                <a:gd name="connsiteX3" fmla="*/ 12019761 w 12192000"/>
                <a:gd name="connsiteY3" fmla="*/ 94555 h 3175545"/>
                <a:gd name="connsiteX4" fmla="*/ 12192000 w 12192000"/>
                <a:gd name="connsiteY4" fmla="*/ 0 h 3175545"/>
                <a:gd name="connsiteX5" fmla="*/ 12192000 w 12192000"/>
                <a:gd name="connsiteY5" fmla="*/ 3175545 h 3175545"/>
                <a:gd name="connsiteX6" fmla="*/ 0 w 12192000"/>
                <a:gd name="connsiteY6" fmla="*/ 3175545 h 3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175545">
                  <a:moveTo>
                    <a:pt x="0" y="0"/>
                  </a:moveTo>
                  <a:lnTo>
                    <a:pt x="172239" y="94555"/>
                  </a:lnTo>
                  <a:cubicBezTo>
                    <a:pt x="1736813" y="913359"/>
                    <a:pt x="3815192" y="1412405"/>
                    <a:pt x="6096000" y="1412405"/>
                  </a:cubicBezTo>
                  <a:cubicBezTo>
                    <a:pt x="8376808" y="1412405"/>
                    <a:pt x="10455187" y="913359"/>
                    <a:pt x="12019761" y="94555"/>
                  </a:cubicBezTo>
                  <a:lnTo>
                    <a:pt x="12192000" y="0"/>
                  </a:lnTo>
                  <a:lnTo>
                    <a:pt x="12192000" y="3175545"/>
                  </a:lnTo>
                  <a:lnTo>
                    <a:pt x="0" y="3175545"/>
                  </a:lnTo>
                  <a:close/>
                </a:path>
              </a:pathLst>
            </a:custGeom>
            <a:solidFill>
              <a:srgbClr val="004E5B">
                <a:alpha val="5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117B207-1B58-A983-9EF3-AA7EBDA3907D}"/>
                </a:ext>
              </a:extLst>
            </p:cNvPr>
            <p:cNvSpPr/>
            <p:nvPr/>
          </p:nvSpPr>
          <p:spPr>
            <a:xfrm>
              <a:off x="0" y="4179042"/>
              <a:ext cx="12192000" cy="2678959"/>
            </a:xfrm>
            <a:custGeom>
              <a:avLst/>
              <a:gdLst>
                <a:gd name="connsiteX0" fmla="*/ 0 w 12192000"/>
                <a:gd name="connsiteY0" fmla="*/ 0 h 2678959"/>
                <a:gd name="connsiteX1" fmla="*/ 172239 w 12192000"/>
                <a:gd name="connsiteY1" fmla="*/ 66146 h 2678959"/>
                <a:gd name="connsiteX2" fmla="*/ 6096000 w 12192000"/>
                <a:gd name="connsiteY2" fmla="*/ 988045 h 2678959"/>
                <a:gd name="connsiteX3" fmla="*/ 12019761 w 12192000"/>
                <a:gd name="connsiteY3" fmla="*/ 66146 h 2678959"/>
                <a:gd name="connsiteX4" fmla="*/ 12192000 w 12192000"/>
                <a:gd name="connsiteY4" fmla="*/ 0 h 2678959"/>
                <a:gd name="connsiteX5" fmla="*/ 12192000 w 12192000"/>
                <a:gd name="connsiteY5" fmla="*/ 2678959 h 2678959"/>
                <a:gd name="connsiteX6" fmla="*/ 0 w 12192000"/>
                <a:gd name="connsiteY6" fmla="*/ 2678959 h 2678959"/>
                <a:gd name="connsiteX7" fmla="*/ 0 w 12192000"/>
                <a:gd name="connsiteY7" fmla="*/ 0 h 267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678959">
                  <a:moveTo>
                    <a:pt x="0" y="0"/>
                  </a:moveTo>
                  <a:lnTo>
                    <a:pt x="172239" y="66146"/>
                  </a:lnTo>
                  <a:cubicBezTo>
                    <a:pt x="1736813" y="638938"/>
                    <a:pt x="3815192" y="988045"/>
                    <a:pt x="6096000" y="988045"/>
                  </a:cubicBezTo>
                  <a:cubicBezTo>
                    <a:pt x="8376808" y="988045"/>
                    <a:pt x="10455187" y="638938"/>
                    <a:pt x="12019761" y="66146"/>
                  </a:cubicBezTo>
                  <a:lnTo>
                    <a:pt x="12192000" y="0"/>
                  </a:lnTo>
                  <a:lnTo>
                    <a:pt x="12192000" y="2678959"/>
                  </a:lnTo>
                  <a:lnTo>
                    <a:pt x="0" y="2678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3">
            <a:extLst>
              <a:ext uri="{FF2B5EF4-FFF2-40B4-BE49-F238E27FC236}">
                <a16:creationId xmlns:a16="http://schemas.microsoft.com/office/drawing/2014/main" id="{246F88C0-3602-C290-4074-500F4272A8FC}"/>
              </a:ext>
            </a:extLst>
          </p:cNvPr>
          <p:cNvSpPr txBox="1"/>
          <p:nvPr/>
        </p:nvSpPr>
        <p:spPr>
          <a:xfrm>
            <a:off x="4589818" y="2991514"/>
            <a:ext cx="3012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研究成果与应用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5889C16-31AA-2B9A-6051-7E63F056BDA7}"/>
              </a:ext>
            </a:extLst>
          </p:cNvPr>
          <p:cNvSpPr/>
          <p:nvPr/>
        </p:nvSpPr>
        <p:spPr>
          <a:xfrm>
            <a:off x="0" y="5041900"/>
            <a:ext cx="12192000" cy="1816099"/>
          </a:xfrm>
          <a:prstGeom prst="rect">
            <a:avLst/>
          </a:prstGeom>
          <a:solidFill>
            <a:srgbClr val="004E5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F9FAB2-7E6B-49FA-9BF2-6F090EF4ACE0}"/>
              </a:ext>
            </a:extLst>
          </p:cNvPr>
          <p:cNvSpPr txBox="1"/>
          <p:nvPr/>
        </p:nvSpPr>
        <p:spPr>
          <a:xfrm>
            <a:off x="1905000" y="4784130"/>
            <a:ext cx="8382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351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研究成果与应用</a:t>
              </a: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180197D-B429-343F-D154-D93A0FA7972C}"/>
              </a:ext>
            </a:extLst>
          </p:cNvPr>
          <p:cNvSpPr/>
          <p:nvPr/>
        </p:nvSpPr>
        <p:spPr bwMode="auto">
          <a:xfrm>
            <a:off x="855110" y="3937000"/>
            <a:ext cx="2440516" cy="709083"/>
          </a:xfrm>
          <a:custGeom>
            <a:avLst/>
            <a:gdLst>
              <a:gd name="connsiteX0" fmla="*/ 0 w 2440516"/>
              <a:gd name="connsiteY0" fmla="*/ 0 h 709083"/>
              <a:gd name="connsiteX1" fmla="*/ 2098675 w 2440516"/>
              <a:gd name="connsiteY1" fmla="*/ 0 h 709083"/>
              <a:gd name="connsiteX2" fmla="*/ 2440516 w 2440516"/>
              <a:gd name="connsiteY2" fmla="*/ 341842 h 709083"/>
              <a:gd name="connsiteX3" fmla="*/ 2073275 w 2440516"/>
              <a:gd name="connsiteY3" fmla="*/ 709083 h 709083"/>
              <a:gd name="connsiteX4" fmla="*/ 0 w 2440516"/>
              <a:gd name="connsiteY4" fmla="*/ 709083 h 70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516" h="709083">
                <a:moveTo>
                  <a:pt x="0" y="0"/>
                </a:moveTo>
                <a:lnTo>
                  <a:pt x="2098675" y="0"/>
                </a:lnTo>
                <a:lnTo>
                  <a:pt x="2440516" y="341842"/>
                </a:lnTo>
                <a:lnTo>
                  <a:pt x="2073275" y="709083"/>
                </a:lnTo>
                <a:lnTo>
                  <a:pt x="0" y="709083"/>
                </a:lnTo>
                <a:close/>
              </a:path>
            </a:pathLst>
          </a:custGeom>
          <a:solidFill>
            <a:srgbClr val="004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zh-CN" altLang="en-US" sz="135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585" name="文本框 17"/>
          <p:cNvSpPr txBox="1">
            <a:spLocks noChangeArrowheads="1"/>
          </p:cNvSpPr>
          <p:nvPr/>
        </p:nvSpPr>
        <p:spPr bwMode="auto">
          <a:xfrm>
            <a:off x="1547121" y="4119285"/>
            <a:ext cx="14424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步骤一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8D5DC26-8088-5062-8E61-4F95078779E7}"/>
              </a:ext>
            </a:extLst>
          </p:cNvPr>
          <p:cNvSpPr/>
          <p:nvPr/>
        </p:nvSpPr>
        <p:spPr bwMode="auto">
          <a:xfrm>
            <a:off x="3339191" y="3937000"/>
            <a:ext cx="2039235" cy="709083"/>
          </a:xfrm>
          <a:custGeom>
            <a:avLst/>
            <a:gdLst>
              <a:gd name="connsiteX0" fmla="*/ 11806 w 2039235"/>
              <a:gd name="connsiteY0" fmla="*/ 0 h 709083"/>
              <a:gd name="connsiteX1" fmla="*/ 1697159 w 2039235"/>
              <a:gd name="connsiteY1" fmla="*/ 0 h 709083"/>
              <a:gd name="connsiteX2" fmla="*/ 2039235 w 2039235"/>
              <a:gd name="connsiteY2" fmla="*/ 341842 h 709083"/>
              <a:gd name="connsiteX3" fmla="*/ 1671742 w 2039235"/>
              <a:gd name="connsiteY3" fmla="*/ 709083 h 709083"/>
              <a:gd name="connsiteX4" fmla="*/ 0 w 2039235"/>
              <a:gd name="connsiteY4" fmla="*/ 709083 h 709083"/>
              <a:gd name="connsiteX5" fmla="*/ 360688 w 2039235"/>
              <a:gd name="connsiteY5" fmla="*/ 348643 h 70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9235" h="709083">
                <a:moveTo>
                  <a:pt x="11806" y="0"/>
                </a:moveTo>
                <a:lnTo>
                  <a:pt x="1697159" y="0"/>
                </a:lnTo>
                <a:lnTo>
                  <a:pt x="2039235" y="341842"/>
                </a:lnTo>
                <a:lnTo>
                  <a:pt x="1671742" y="709083"/>
                </a:lnTo>
                <a:lnTo>
                  <a:pt x="0" y="709083"/>
                </a:lnTo>
                <a:lnTo>
                  <a:pt x="360688" y="348643"/>
                </a:lnTo>
                <a:close/>
              </a:path>
            </a:pathLst>
          </a:custGeom>
          <a:solidFill>
            <a:srgbClr val="759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135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583" name="文本框 18"/>
          <p:cNvSpPr txBox="1">
            <a:spLocks noChangeArrowheads="1"/>
          </p:cNvSpPr>
          <p:nvPr/>
        </p:nvSpPr>
        <p:spPr bwMode="auto">
          <a:xfrm>
            <a:off x="4026354" y="4124433"/>
            <a:ext cx="12620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步骤二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9AA739D-1EF6-2C5E-9427-B4F144CFC957}"/>
              </a:ext>
            </a:extLst>
          </p:cNvPr>
          <p:cNvSpPr/>
          <p:nvPr/>
        </p:nvSpPr>
        <p:spPr bwMode="auto">
          <a:xfrm>
            <a:off x="5341412" y="3937000"/>
            <a:ext cx="2037264" cy="709083"/>
          </a:xfrm>
          <a:custGeom>
            <a:avLst/>
            <a:gdLst>
              <a:gd name="connsiteX0" fmla="*/ 11795 w 2037264"/>
              <a:gd name="connsiteY0" fmla="*/ 0 h 709083"/>
              <a:gd name="connsiteX1" fmla="*/ 1695519 w 2037264"/>
              <a:gd name="connsiteY1" fmla="*/ 0 h 709083"/>
              <a:gd name="connsiteX2" fmla="*/ 2037264 w 2037264"/>
              <a:gd name="connsiteY2" fmla="*/ 341842 h 709083"/>
              <a:gd name="connsiteX3" fmla="*/ 1670126 w 2037264"/>
              <a:gd name="connsiteY3" fmla="*/ 709083 h 709083"/>
              <a:gd name="connsiteX4" fmla="*/ 0 w 2037264"/>
              <a:gd name="connsiteY4" fmla="*/ 709083 h 709083"/>
              <a:gd name="connsiteX5" fmla="*/ 360340 w 2037264"/>
              <a:gd name="connsiteY5" fmla="*/ 348643 h 70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7264" h="709083">
                <a:moveTo>
                  <a:pt x="11795" y="0"/>
                </a:moveTo>
                <a:lnTo>
                  <a:pt x="1695519" y="0"/>
                </a:lnTo>
                <a:lnTo>
                  <a:pt x="2037264" y="341842"/>
                </a:lnTo>
                <a:lnTo>
                  <a:pt x="1670126" y="709083"/>
                </a:lnTo>
                <a:lnTo>
                  <a:pt x="0" y="709083"/>
                </a:lnTo>
                <a:lnTo>
                  <a:pt x="360340" y="348643"/>
                </a:lnTo>
                <a:close/>
              </a:path>
            </a:pathLst>
          </a:custGeom>
          <a:solidFill>
            <a:srgbClr val="004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135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581" name="文本框 19"/>
          <p:cNvSpPr txBox="1">
            <a:spLocks noChangeArrowheads="1"/>
          </p:cNvSpPr>
          <p:nvPr/>
        </p:nvSpPr>
        <p:spPr bwMode="auto">
          <a:xfrm>
            <a:off x="6085551" y="4124433"/>
            <a:ext cx="12607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步骤三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E4A93B3-BE13-A3F0-12DD-FD8DF3CF0509}"/>
              </a:ext>
            </a:extLst>
          </p:cNvPr>
          <p:cNvSpPr/>
          <p:nvPr/>
        </p:nvSpPr>
        <p:spPr bwMode="auto">
          <a:xfrm>
            <a:off x="7360712" y="3937000"/>
            <a:ext cx="2037264" cy="709083"/>
          </a:xfrm>
          <a:custGeom>
            <a:avLst/>
            <a:gdLst>
              <a:gd name="connsiteX0" fmla="*/ 11795 w 2037264"/>
              <a:gd name="connsiteY0" fmla="*/ 0 h 709083"/>
              <a:gd name="connsiteX1" fmla="*/ 1695519 w 2037264"/>
              <a:gd name="connsiteY1" fmla="*/ 0 h 709083"/>
              <a:gd name="connsiteX2" fmla="*/ 2037264 w 2037264"/>
              <a:gd name="connsiteY2" fmla="*/ 341842 h 709083"/>
              <a:gd name="connsiteX3" fmla="*/ 1670126 w 2037264"/>
              <a:gd name="connsiteY3" fmla="*/ 709083 h 709083"/>
              <a:gd name="connsiteX4" fmla="*/ 0 w 2037264"/>
              <a:gd name="connsiteY4" fmla="*/ 709083 h 709083"/>
              <a:gd name="connsiteX5" fmla="*/ 360340 w 2037264"/>
              <a:gd name="connsiteY5" fmla="*/ 348643 h 70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7264" h="709083">
                <a:moveTo>
                  <a:pt x="11795" y="0"/>
                </a:moveTo>
                <a:lnTo>
                  <a:pt x="1695519" y="0"/>
                </a:lnTo>
                <a:lnTo>
                  <a:pt x="2037264" y="341842"/>
                </a:lnTo>
                <a:lnTo>
                  <a:pt x="1670126" y="709083"/>
                </a:lnTo>
                <a:lnTo>
                  <a:pt x="0" y="709083"/>
                </a:lnTo>
                <a:lnTo>
                  <a:pt x="360340" y="348643"/>
                </a:lnTo>
                <a:close/>
              </a:path>
            </a:pathLst>
          </a:custGeom>
          <a:solidFill>
            <a:srgbClr val="759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135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579" name="文本框 20"/>
          <p:cNvSpPr txBox="1">
            <a:spLocks noChangeArrowheads="1"/>
          </p:cNvSpPr>
          <p:nvPr/>
        </p:nvSpPr>
        <p:spPr bwMode="auto">
          <a:xfrm>
            <a:off x="8046458" y="4124433"/>
            <a:ext cx="124583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步骤四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7E7C403-A2B2-9922-5F6D-9238C469EAE2}"/>
              </a:ext>
            </a:extLst>
          </p:cNvPr>
          <p:cNvSpPr/>
          <p:nvPr/>
        </p:nvSpPr>
        <p:spPr bwMode="auto">
          <a:xfrm>
            <a:off x="9329358" y="3937000"/>
            <a:ext cx="2039235" cy="709083"/>
          </a:xfrm>
          <a:custGeom>
            <a:avLst/>
            <a:gdLst>
              <a:gd name="connsiteX0" fmla="*/ 11806 w 2039235"/>
              <a:gd name="connsiteY0" fmla="*/ 0 h 709083"/>
              <a:gd name="connsiteX1" fmla="*/ 1697158 w 2039235"/>
              <a:gd name="connsiteY1" fmla="*/ 0 h 709083"/>
              <a:gd name="connsiteX2" fmla="*/ 2039235 w 2039235"/>
              <a:gd name="connsiteY2" fmla="*/ 341842 h 709083"/>
              <a:gd name="connsiteX3" fmla="*/ 1671741 w 2039235"/>
              <a:gd name="connsiteY3" fmla="*/ 709083 h 709083"/>
              <a:gd name="connsiteX4" fmla="*/ 0 w 2039235"/>
              <a:gd name="connsiteY4" fmla="*/ 709083 h 709083"/>
              <a:gd name="connsiteX5" fmla="*/ 360688 w 2039235"/>
              <a:gd name="connsiteY5" fmla="*/ 348643 h 70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9235" h="709083">
                <a:moveTo>
                  <a:pt x="11806" y="0"/>
                </a:moveTo>
                <a:lnTo>
                  <a:pt x="1697158" y="0"/>
                </a:lnTo>
                <a:lnTo>
                  <a:pt x="2039235" y="341842"/>
                </a:lnTo>
                <a:lnTo>
                  <a:pt x="1671741" y="709083"/>
                </a:lnTo>
                <a:lnTo>
                  <a:pt x="0" y="709083"/>
                </a:lnTo>
                <a:lnTo>
                  <a:pt x="360688" y="348643"/>
                </a:lnTo>
                <a:close/>
              </a:path>
            </a:pathLst>
          </a:custGeom>
          <a:solidFill>
            <a:srgbClr val="004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135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577" name="文本框 21"/>
          <p:cNvSpPr txBox="1">
            <a:spLocks noChangeArrowheads="1"/>
          </p:cNvSpPr>
          <p:nvPr/>
        </p:nvSpPr>
        <p:spPr bwMode="auto">
          <a:xfrm>
            <a:off x="10055414" y="4124433"/>
            <a:ext cx="122932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步骤五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4863CF1-4CDE-AB0B-4A7F-D317D0E293C8}"/>
              </a:ext>
            </a:extLst>
          </p:cNvPr>
          <p:cNvSpPr txBox="1"/>
          <p:nvPr/>
        </p:nvSpPr>
        <p:spPr>
          <a:xfrm>
            <a:off x="785143" y="4744967"/>
            <a:ext cx="1602457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06E9EAD-B6CF-E441-8A12-44D837FEEAD2}"/>
              </a:ext>
            </a:extLst>
          </p:cNvPr>
          <p:cNvSpPr txBox="1"/>
          <p:nvPr/>
        </p:nvSpPr>
        <p:spPr>
          <a:xfrm>
            <a:off x="3339191" y="4744967"/>
            <a:ext cx="1602457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542FB42-64D1-DEEB-DDE2-1924BFC9FD40}"/>
              </a:ext>
            </a:extLst>
          </p:cNvPr>
          <p:cNvSpPr txBox="1"/>
          <p:nvPr/>
        </p:nvSpPr>
        <p:spPr>
          <a:xfrm>
            <a:off x="5341412" y="4744967"/>
            <a:ext cx="1602457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B459F65-7ACA-6C52-330B-A8BAC87682BC}"/>
              </a:ext>
            </a:extLst>
          </p:cNvPr>
          <p:cNvSpPr txBox="1"/>
          <p:nvPr/>
        </p:nvSpPr>
        <p:spPr>
          <a:xfrm>
            <a:off x="7343633" y="4744967"/>
            <a:ext cx="1602457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97FD3B7-60DE-8680-74D9-7A101C8F6B30}"/>
              </a:ext>
            </a:extLst>
          </p:cNvPr>
          <p:cNvSpPr txBox="1"/>
          <p:nvPr/>
        </p:nvSpPr>
        <p:spPr>
          <a:xfrm>
            <a:off x="9345854" y="4744967"/>
            <a:ext cx="1602457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矩形: 圆角 31" descr="D:\51PPT模板网\51pptmoban.com\图片.jpg">
            <a:extLst>
              <a:ext uri="{FF2B5EF4-FFF2-40B4-BE49-F238E27FC236}">
                <a16:creationId xmlns:a16="http://schemas.microsoft.com/office/drawing/2014/main" id="{042B1521-DA6B-9413-D5F9-120D58027F90}"/>
              </a:ext>
            </a:extLst>
          </p:cNvPr>
          <p:cNvSpPr/>
          <p:nvPr/>
        </p:nvSpPr>
        <p:spPr>
          <a:xfrm>
            <a:off x="839788" y="902136"/>
            <a:ext cx="10512425" cy="2717364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94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9A12915E-9A59-E56C-D511-7722542D32BD}"/>
              </a:ext>
            </a:extLst>
          </p:cNvPr>
          <p:cNvGrpSpPr/>
          <p:nvPr/>
        </p:nvGrpSpPr>
        <p:grpSpPr>
          <a:xfrm>
            <a:off x="0" y="376537"/>
            <a:ext cx="12192000" cy="3912473"/>
            <a:chOff x="0" y="1390212"/>
            <a:chExt cx="12192000" cy="3912473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258CA20-BE2F-5644-A3A5-EB36A9431D24}"/>
                </a:ext>
              </a:extLst>
            </p:cNvPr>
            <p:cNvSpPr/>
            <p:nvPr/>
          </p:nvSpPr>
          <p:spPr>
            <a:xfrm>
              <a:off x="0" y="1390212"/>
              <a:ext cx="12192000" cy="3912472"/>
            </a:xfrm>
            <a:custGeom>
              <a:avLst/>
              <a:gdLst>
                <a:gd name="connsiteX0" fmla="*/ 0 w 12192000"/>
                <a:gd name="connsiteY0" fmla="*/ 0 h 3912472"/>
                <a:gd name="connsiteX1" fmla="*/ 172239 w 12192000"/>
                <a:gd name="connsiteY1" fmla="*/ 138324 h 3912472"/>
                <a:gd name="connsiteX2" fmla="*/ 6096000 w 12192000"/>
                <a:gd name="connsiteY2" fmla="*/ 2066184 h 3912472"/>
                <a:gd name="connsiteX3" fmla="*/ 12019761 w 12192000"/>
                <a:gd name="connsiteY3" fmla="*/ 138324 h 3912472"/>
                <a:gd name="connsiteX4" fmla="*/ 12192000 w 12192000"/>
                <a:gd name="connsiteY4" fmla="*/ 0 h 3912472"/>
                <a:gd name="connsiteX5" fmla="*/ 12192000 w 12192000"/>
                <a:gd name="connsiteY5" fmla="*/ 3912472 h 3912472"/>
                <a:gd name="connsiteX6" fmla="*/ 0 w 12192000"/>
                <a:gd name="connsiteY6" fmla="*/ 3912472 h 391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912472">
                  <a:moveTo>
                    <a:pt x="0" y="0"/>
                  </a:moveTo>
                  <a:lnTo>
                    <a:pt x="172239" y="138324"/>
                  </a:lnTo>
                  <a:cubicBezTo>
                    <a:pt x="1736813" y="1336137"/>
                    <a:pt x="3815192" y="2066184"/>
                    <a:pt x="6096000" y="2066184"/>
                  </a:cubicBezTo>
                  <a:cubicBezTo>
                    <a:pt x="8376808" y="2066184"/>
                    <a:pt x="10455187" y="1336137"/>
                    <a:pt x="12019761" y="138324"/>
                  </a:cubicBezTo>
                  <a:lnTo>
                    <a:pt x="12192000" y="0"/>
                  </a:lnTo>
                  <a:lnTo>
                    <a:pt x="12192000" y="3912472"/>
                  </a:lnTo>
                  <a:lnTo>
                    <a:pt x="0" y="3912472"/>
                  </a:lnTo>
                  <a:close/>
                </a:path>
              </a:pathLst>
            </a:custGeom>
            <a:solidFill>
              <a:srgbClr val="004E5B">
                <a:alpha val="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2E26031-FEAE-E117-73C6-9A705B3EB160}"/>
                </a:ext>
              </a:extLst>
            </p:cNvPr>
            <p:cNvSpPr/>
            <p:nvPr/>
          </p:nvSpPr>
          <p:spPr>
            <a:xfrm>
              <a:off x="0" y="2127140"/>
              <a:ext cx="12192000" cy="3175545"/>
            </a:xfrm>
            <a:custGeom>
              <a:avLst/>
              <a:gdLst>
                <a:gd name="connsiteX0" fmla="*/ 0 w 12192000"/>
                <a:gd name="connsiteY0" fmla="*/ 0 h 3175545"/>
                <a:gd name="connsiteX1" fmla="*/ 172239 w 12192000"/>
                <a:gd name="connsiteY1" fmla="*/ 94555 h 3175545"/>
                <a:gd name="connsiteX2" fmla="*/ 6096000 w 12192000"/>
                <a:gd name="connsiteY2" fmla="*/ 1412405 h 3175545"/>
                <a:gd name="connsiteX3" fmla="*/ 12019761 w 12192000"/>
                <a:gd name="connsiteY3" fmla="*/ 94555 h 3175545"/>
                <a:gd name="connsiteX4" fmla="*/ 12192000 w 12192000"/>
                <a:gd name="connsiteY4" fmla="*/ 0 h 3175545"/>
                <a:gd name="connsiteX5" fmla="*/ 12192000 w 12192000"/>
                <a:gd name="connsiteY5" fmla="*/ 3175545 h 3175545"/>
                <a:gd name="connsiteX6" fmla="*/ 0 w 12192000"/>
                <a:gd name="connsiteY6" fmla="*/ 3175545 h 3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175545">
                  <a:moveTo>
                    <a:pt x="0" y="0"/>
                  </a:moveTo>
                  <a:lnTo>
                    <a:pt x="172239" y="94555"/>
                  </a:lnTo>
                  <a:cubicBezTo>
                    <a:pt x="1736813" y="913359"/>
                    <a:pt x="3815192" y="1412405"/>
                    <a:pt x="6096000" y="1412405"/>
                  </a:cubicBezTo>
                  <a:cubicBezTo>
                    <a:pt x="8376808" y="1412405"/>
                    <a:pt x="10455187" y="913359"/>
                    <a:pt x="12019761" y="94555"/>
                  </a:cubicBezTo>
                  <a:lnTo>
                    <a:pt x="12192000" y="0"/>
                  </a:lnTo>
                  <a:lnTo>
                    <a:pt x="12192000" y="3175545"/>
                  </a:lnTo>
                  <a:lnTo>
                    <a:pt x="0" y="3175545"/>
                  </a:lnTo>
                  <a:close/>
                </a:path>
              </a:pathLst>
            </a:custGeom>
            <a:solidFill>
              <a:srgbClr val="004E5B">
                <a:alpha val="5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FBBA8BC8-A1D5-7570-37C7-323AAE601084}"/>
                </a:ext>
              </a:extLst>
            </p:cNvPr>
            <p:cNvSpPr/>
            <p:nvPr/>
          </p:nvSpPr>
          <p:spPr>
            <a:xfrm>
              <a:off x="0" y="2623726"/>
              <a:ext cx="12192000" cy="2678959"/>
            </a:xfrm>
            <a:custGeom>
              <a:avLst/>
              <a:gdLst>
                <a:gd name="connsiteX0" fmla="*/ 0 w 12192000"/>
                <a:gd name="connsiteY0" fmla="*/ 0 h 2678959"/>
                <a:gd name="connsiteX1" fmla="*/ 172239 w 12192000"/>
                <a:gd name="connsiteY1" fmla="*/ 66146 h 2678959"/>
                <a:gd name="connsiteX2" fmla="*/ 6096000 w 12192000"/>
                <a:gd name="connsiteY2" fmla="*/ 988045 h 2678959"/>
                <a:gd name="connsiteX3" fmla="*/ 12019761 w 12192000"/>
                <a:gd name="connsiteY3" fmla="*/ 66146 h 2678959"/>
                <a:gd name="connsiteX4" fmla="*/ 12192000 w 12192000"/>
                <a:gd name="connsiteY4" fmla="*/ 0 h 2678959"/>
                <a:gd name="connsiteX5" fmla="*/ 12192000 w 12192000"/>
                <a:gd name="connsiteY5" fmla="*/ 2678959 h 2678959"/>
                <a:gd name="connsiteX6" fmla="*/ 0 w 12192000"/>
                <a:gd name="connsiteY6" fmla="*/ 2678959 h 2678959"/>
                <a:gd name="connsiteX7" fmla="*/ 0 w 12192000"/>
                <a:gd name="connsiteY7" fmla="*/ 0 h 267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678959">
                  <a:moveTo>
                    <a:pt x="0" y="0"/>
                  </a:moveTo>
                  <a:lnTo>
                    <a:pt x="172239" y="66146"/>
                  </a:lnTo>
                  <a:cubicBezTo>
                    <a:pt x="1736813" y="638938"/>
                    <a:pt x="3815192" y="988045"/>
                    <a:pt x="6096000" y="988045"/>
                  </a:cubicBezTo>
                  <a:cubicBezTo>
                    <a:pt x="8376808" y="988045"/>
                    <a:pt x="10455187" y="638938"/>
                    <a:pt x="12019761" y="66146"/>
                  </a:cubicBezTo>
                  <a:lnTo>
                    <a:pt x="12192000" y="0"/>
                  </a:lnTo>
                  <a:lnTo>
                    <a:pt x="12192000" y="2678959"/>
                  </a:lnTo>
                  <a:lnTo>
                    <a:pt x="0" y="2678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9281B1-553B-4C53-6A21-AB56F9CB9C8F}"/>
              </a:ext>
            </a:extLst>
          </p:cNvPr>
          <p:cNvGrpSpPr/>
          <p:nvPr/>
        </p:nvGrpSpPr>
        <p:grpSpPr>
          <a:xfrm>
            <a:off x="4775699" y="826873"/>
            <a:ext cx="2641118" cy="830997"/>
            <a:chOff x="4775699" y="128379"/>
            <a:chExt cx="2641118" cy="83099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5429018" y="128379"/>
              <a:ext cx="131638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目录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D50D996-F04F-6CD3-61EA-A0B00514B687}"/>
                </a:ext>
              </a:extLst>
            </p:cNvPr>
            <p:cNvGrpSpPr/>
            <p:nvPr/>
          </p:nvGrpSpPr>
          <p:grpSpPr>
            <a:xfrm>
              <a:off x="4775699" y="461327"/>
              <a:ext cx="2641118" cy="82550"/>
              <a:chOff x="4775699" y="461327"/>
              <a:chExt cx="2641118" cy="82550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3191B4AE-6744-CAC9-CCA4-6D3395DB9356}"/>
                  </a:ext>
                </a:extLst>
              </p:cNvPr>
              <p:cNvGrpSpPr/>
              <p:nvPr/>
            </p:nvGrpSpPr>
            <p:grpSpPr>
              <a:xfrm>
                <a:off x="4775699" y="461327"/>
                <a:ext cx="438150" cy="82550"/>
                <a:chOff x="3476625" y="3196212"/>
                <a:chExt cx="438150" cy="82550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B4E3C20B-287B-D992-AEC0-66AD2DECABF2}"/>
                    </a:ext>
                  </a:extLst>
                </p:cNvPr>
                <p:cNvSpPr/>
                <p:nvPr/>
              </p:nvSpPr>
              <p:spPr>
                <a:xfrm>
                  <a:off x="3832225" y="3196212"/>
                  <a:ext cx="82550" cy="82550"/>
                </a:xfrm>
                <a:prstGeom prst="ellipse">
                  <a:avLst/>
                </a:prstGeom>
                <a:solidFill>
                  <a:srgbClr val="004E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70429380-ABA3-64D2-2959-BD4C3C1AF89F}"/>
                    </a:ext>
                  </a:extLst>
                </p:cNvPr>
                <p:cNvSpPr/>
                <p:nvPr/>
              </p:nvSpPr>
              <p:spPr>
                <a:xfrm>
                  <a:off x="36544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06DFD046-890D-C9FF-04DF-8122B1F21126}"/>
                    </a:ext>
                  </a:extLst>
                </p:cNvPr>
                <p:cNvSpPr/>
                <p:nvPr/>
              </p:nvSpPr>
              <p:spPr>
                <a:xfrm>
                  <a:off x="34766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2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99533413-F657-421D-852E-DC6838545D01}"/>
                  </a:ext>
                </a:extLst>
              </p:cNvPr>
              <p:cNvGrpSpPr/>
              <p:nvPr/>
            </p:nvGrpSpPr>
            <p:grpSpPr>
              <a:xfrm flipH="1">
                <a:off x="6978667" y="461327"/>
                <a:ext cx="438150" cy="82550"/>
                <a:chOff x="3476625" y="3196212"/>
                <a:chExt cx="438150" cy="82550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641D505D-9A3A-FBC1-2C78-A25C407B41C2}"/>
                    </a:ext>
                  </a:extLst>
                </p:cNvPr>
                <p:cNvSpPr/>
                <p:nvPr/>
              </p:nvSpPr>
              <p:spPr>
                <a:xfrm>
                  <a:off x="3832225" y="3196212"/>
                  <a:ext cx="82550" cy="82550"/>
                </a:xfrm>
                <a:prstGeom prst="ellipse">
                  <a:avLst/>
                </a:prstGeom>
                <a:solidFill>
                  <a:srgbClr val="004E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E8BBDD16-79DA-27C6-FED6-9D881EEB8FF8}"/>
                    </a:ext>
                  </a:extLst>
                </p:cNvPr>
                <p:cNvSpPr/>
                <p:nvPr/>
              </p:nvSpPr>
              <p:spPr>
                <a:xfrm>
                  <a:off x="36544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74F49ED3-A558-A713-7965-A24460008ED8}"/>
                    </a:ext>
                  </a:extLst>
                </p:cNvPr>
                <p:cNvSpPr/>
                <p:nvPr/>
              </p:nvSpPr>
              <p:spPr>
                <a:xfrm>
                  <a:off x="34766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2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926" name="文本框 925">
            <a:extLst>
              <a:ext uri="{FF2B5EF4-FFF2-40B4-BE49-F238E27FC236}">
                <a16:creationId xmlns:a16="http://schemas.microsoft.com/office/drawing/2014/main" id="{049F42BE-7E6D-FD58-12C8-5A82C508DD32}"/>
              </a:ext>
            </a:extLst>
          </p:cNvPr>
          <p:cNvSpPr txBox="1"/>
          <p:nvPr/>
        </p:nvSpPr>
        <p:spPr>
          <a:xfrm>
            <a:off x="4953499" y="1519370"/>
            <a:ext cx="22860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/>
              <a:t>CONTENTS</a:t>
            </a:r>
          </a:p>
        </p:txBody>
      </p:sp>
      <p:sp>
        <p:nvSpPr>
          <p:cNvPr id="927" name="矩形 926">
            <a:extLst>
              <a:ext uri="{FF2B5EF4-FFF2-40B4-BE49-F238E27FC236}">
                <a16:creationId xmlns:a16="http://schemas.microsoft.com/office/drawing/2014/main" id="{1B406966-6751-CAE8-C1B6-A6FB998F6032}"/>
              </a:ext>
            </a:extLst>
          </p:cNvPr>
          <p:cNvSpPr/>
          <p:nvPr/>
        </p:nvSpPr>
        <p:spPr>
          <a:xfrm>
            <a:off x="0" y="2867024"/>
            <a:ext cx="12192000" cy="3990975"/>
          </a:xfrm>
          <a:prstGeom prst="rect">
            <a:avLst/>
          </a:prstGeom>
          <a:solidFill>
            <a:srgbClr val="004E5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8" name="TextBox 3"/>
          <p:cNvSpPr txBox="1"/>
          <p:nvPr/>
        </p:nvSpPr>
        <p:spPr>
          <a:xfrm>
            <a:off x="2165277" y="3901970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选题背景及意义</a:t>
            </a:r>
          </a:p>
        </p:txBody>
      </p:sp>
      <p:sp>
        <p:nvSpPr>
          <p:cNvPr id="480" name="TextBox 479"/>
          <p:cNvSpPr txBox="1"/>
          <p:nvPr/>
        </p:nvSpPr>
        <p:spPr>
          <a:xfrm>
            <a:off x="5053006" y="3901970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506" name="TextBox 505"/>
          <p:cNvSpPr txBox="1"/>
          <p:nvPr/>
        </p:nvSpPr>
        <p:spPr>
          <a:xfrm>
            <a:off x="7940735" y="3901970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关键技术与难点</a:t>
            </a:r>
          </a:p>
        </p:txBody>
      </p:sp>
      <p:sp>
        <p:nvSpPr>
          <p:cNvPr id="519" name="TextBox 518"/>
          <p:cNvSpPr txBox="1"/>
          <p:nvPr/>
        </p:nvSpPr>
        <p:spPr>
          <a:xfrm>
            <a:off x="3930642" y="5455176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532" name="TextBox 531"/>
          <p:cNvSpPr txBox="1"/>
          <p:nvPr/>
        </p:nvSpPr>
        <p:spPr>
          <a:xfrm>
            <a:off x="6608881" y="545517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论文总结</a:t>
            </a:r>
          </a:p>
        </p:txBody>
      </p:sp>
      <p:sp>
        <p:nvSpPr>
          <p:cNvPr id="929" name="文本框 928">
            <a:extLst>
              <a:ext uri="{FF2B5EF4-FFF2-40B4-BE49-F238E27FC236}">
                <a16:creationId xmlns:a16="http://schemas.microsoft.com/office/drawing/2014/main" id="{C9D8F1BB-BAE3-C88B-B0B3-F30BC3D26662}"/>
              </a:ext>
            </a:extLst>
          </p:cNvPr>
          <p:cNvSpPr txBox="1"/>
          <p:nvPr/>
        </p:nvSpPr>
        <p:spPr>
          <a:xfrm>
            <a:off x="2165277" y="2962535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4E5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</a:p>
        </p:txBody>
      </p:sp>
      <p:sp>
        <p:nvSpPr>
          <p:cNvPr id="930" name="文本框 929">
            <a:extLst>
              <a:ext uri="{FF2B5EF4-FFF2-40B4-BE49-F238E27FC236}">
                <a16:creationId xmlns:a16="http://schemas.microsoft.com/office/drawing/2014/main" id="{591E65C9-795E-5AED-9576-6F962AB92F05}"/>
              </a:ext>
            </a:extLst>
          </p:cNvPr>
          <p:cNvSpPr txBox="1"/>
          <p:nvPr/>
        </p:nvSpPr>
        <p:spPr>
          <a:xfrm>
            <a:off x="5053006" y="2962535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4E5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</a:p>
        </p:txBody>
      </p:sp>
      <p:sp>
        <p:nvSpPr>
          <p:cNvPr id="931" name="文本框 930">
            <a:extLst>
              <a:ext uri="{FF2B5EF4-FFF2-40B4-BE49-F238E27FC236}">
                <a16:creationId xmlns:a16="http://schemas.microsoft.com/office/drawing/2014/main" id="{1F3329E5-F3E6-EB75-E554-3832D4958435}"/>
              </a:ext>
            </a:extLst>
          </p:cNvPr>
          <p:cNvSpPr txBox="1"/>
          <p:nvPr/>
        </p:nvSpPr>
        <p:spPr>
          <a:xfrm>
            <a:off x="7940735" y="2962535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4E5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</a:p>
        </p:txBody>
      </p:sp>
      <p:sp>
        <p:nvSpPr>
          <p:cNvPr id="932" name="文本框 931">
            <a:extLst>
              <a:ext uri="{FF2B5EF4-FFF2-40B4-BE49-F238E27FC236}">
                <a16:creationId xmlns:a16="http://schemas.microsoft.com/office/drawing/2014/main" id="{8062CB76-C871-AA9C-6388-8EA80CA7CA7B}"/>
              </a:ext>
            </a:extLst>
          </p:cNvPr>
          <p:cNvSpPr txBox="1"/>
          <p:nvPr/>
        </p:nvSpPr>
        <p:spPr>
          <a:xfrm>
            <a:off x="3930642" y="4550495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4E5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</a:p>
        </p:txBody>
      </p:sp>
      <p:sp>
        <p:nvSpPr>
          <p:cNvPr id="933" name="文本框 932">
            <a:extLst>
              <a:ext uri="{FF2B5EF4-FFF2-40B4-BE49-F238E27FC236}">
                <a16:creationId xmlns:a16="http://schemas.microsoft.com/office/drawing/2014/main" id="{BFED9861-A797-71F9-23E9-5F8E74512084}"/>
              </a:ext>
            </a:extLst>
          </p:cNvPr>
          <p:cNvSpPr txBox="1"/>
          <p:nvPr/>
        </p:nvSpPr>
        <p:spPr>
          <a:xfrm>
            <a:off x="6615214" y="4550495"/>
            <a:ext cx="14350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4E5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57460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研究成果与应用</a:t>
              </a:r>
            </a:p>
          </p:txBody>
        </p:sp>
      </p:grpSp>
      <p:sp>
        <p:nvSpPr>
          <p:cNvPr id="22" name="Freeform 7"/>
          <p:cNvSpPr/>
          <p:nvPr/>
        </p:nvSpPr>
        <p:spPr bwMode="auto">
          <a:xfrm rot="10800000">
            <a:off x="4107695" y="3395638"/>
            <a:ext cx="1787999" cy="1877693"/>
          </a:xfrm>
          <a:custGeom>
            <a:avLst/>
            <a:gdLst>
              <a:gd name="T0" fmla="*/ 638 w 961"/>
              <a:gd name="T1" fmla="*/ 1 h 1010"/>
              <a:gd name="T2" fmla="*/ 653 w 961"/>
              <a:gd name="T3" fmla="*/ 1 h 1010"/>
              <a:gd name="T4" fmla="*/ 909 w 961"/>
              <a:gd name="T5" fmla="*/ 149 h 1010"/>
              <a:gd name="T6" fmla="*/ 909 w 961"/>
              <a:gd name="T7" fmla="*/ 444 h 1010"/>
              <a:gd name="T8" fmla="*/ 902 w 961"/>
              <a:gd name="T9" fmla="*/ 457 h 1010"/>
              <a:gd name="T10" fmla="*/ 901 w 961"/>
              <a:gd name="T11" fmla="*/ 459 h 1010"/>
              <a:gd name="T12" fmla="*/ 583 w 961"/>
              <a:gd name="T13" fmla="*/ 1010 h 1010"/>
              <a:gd name="T14" fmla="*/ 1 w 961"/>
              <a:gd name="T15" fmla="*/ 673 h 1010"/>
              <a:gd name="T16" fmla="*/ 0 w 961"/>
              <a:gd name="T17" fmla="*/ 0 h 1010"/>
              <a:gd name="T18" fmla="*/ 636 w 961"/>
              <a:gd name="T19" fmla="*/ 0 h 1010"/>
              <a:gd name="T20" fmla="*/ 638 w 961"/>
              <a:gd name="T21" fmla="*/ 1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1" h="1010">
                <a:moveTo>
                  <a:pt x="638" y="1"/>
                </a:moveTo>
                <a:cubicBezTo>
                  <a:pt x="653" y="1"/>
                  <a:pt x="653" y="1"/>
                  <a:pt x="653" y="1"/>
                </a:cubicBezTo>
                <a:cubicBezTo>
                  <a:pt x="758" y="1"/>
                  <a:pt x="856" y="58"/>
                  <a:pt x="909" y="149"/>
                </a:cubicBezTo>
                <a:cubicBezTo>
                  <a:pt x="961" y="240"/>
                  <a:pt x="961" y="353"/>
                  <a:pt x="909" y="444"/>
                </a:cubicBezTo>
                <a:cubicBezTo>
                  <a:pt x="902" y="457"/>
                  <a:pt x="902" y="457"/>
                  <a:pt x="902" y="457"/>
                </a:cubicBezTo>
                <a:cubicBezTo>
                  <a:pt x="901" y="458"/>
                  <a:pt x="901" y="458"/>
                  <a:pt x="901" y="459"/>
                </a:cubicBezTo>
                <a:cubicBezTo>
                  <a:pt x="583" y="1010"/>
                  <a:pt x="583" y="1010"/>
                  <a:pt x="583" y="1010"/>
                </a:cubicBezTo>
                <a:cubicBezTo>
                  <a:pt x="1" y="673"/>
                  <a:pt x="1" y="673"/>
                  <a:pt x="1" y="673"/>
                </a:cubicBezTo>
                <a:cubicBezTo>
                  <a:pt x="0" y="0"/>
                  <a:pt x="0" y="0"/>
                  <a:pt x="0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7" y="1"/>
                  <a:pt x="637" y="1"/>
                  <a:pt x="638" y="1"/>
                </a:cubicBezTo>
                <a:close/>
              </a:path>
            </a:pathLst>
          </a:custGeom>
          <a:solidFill>
            <a:srgbClr val="759FA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Freeform 11"/>
          <p:cNvSpPr/>
          <p:nvPr/>
        </p:nvSpPr>
        <p:spPr bwMode="auto">
          <a:xfrm rot="10800000">
            <a:off x="3912132" y="3176550"/>
            <a:ext cx="2137952" cy="2246761"/>
          </a:xfrm>
          <a:custGeom>
            <a:avLst/>
            <a:gdLst>
              <a:gd name="T0" fmla="*/ 773 w 1149"/>
              <a:gd name="T1" fmla="*/ 0 h 1208"/>
              <a:gd name="T2" fmla="*/ 759 w 1149"/>
              <a:gd name="T3" fmla="*/ 0 h 1208"/>
              <a:gd name="T4" fmla="*/ 756 w 1149"/>
              <a:gd name="T5" fmla="*/ 0 h 1208"/>
              <a:gd name="T6" fmla="*/ 9 w 1149"/>
              <a:gd name="T7" fmla="*/ 0 h 1208"/>
              <a:gd name="T8" fmla="*/ 3 w 1149"/>
              <a:gd name="T9" fmla="*/ 2 h 1208"/>
              <a:gd name="T10" fmla="*/ 0 w 1149"/>
              <a:gd name="T11" fmla="*/ 8 h 1208"/>
              <a:gd name="T12" fmla="*/ 1 w 1149"/>
              <a:gd name="T13" fmla="*/ 801 h 1208"/>
              <a:gd name="T14" fmla="*/ 6 w 1149"/>
              <a:gd name="T15" fmla="*/ 808 h 1208"/>
              <a:gd name="T16" fmla="*/ 691 w 1149"/>
              <a:gd name="T17" fmla="*/ 1205 h 1208"/>
              <a:gd name="T18" fmla="*/ 703 w 1149"/>
              <a:gd name="T19" fmla="*/ 1202 h 1208"/>
              <a:gd name="T20" fmla="*/ 703 w 1149"/>
              <a:gd name="T21" fmla="*/ 1202 h 1208"/>
              <a:gd name="T22" fmla="*/ 700 w 1149"/>
              <a:gd name="T23" fmla="*/ 1190 h 1208"/>
              <a:gd name="T24" fmla="*/ 19 w 1149"/>
              <a:gd name="T25" fmla="*/ 796 h 1208"/>
              <a:gd name="T26" fmla="*/ 18 w 1149"/>
              <a:gd name="T27" fmla="*/ 17 h 1208"/>
              <a:gd name="T28" fmla="*/ 754 w 1149"/>
              <a:gd name="T29" fmla="*/ 17 h 1208"/>
              <a:gd name="T30" fmla="*/ 756 w 1149"/>
              <a:gd name="T31" fmla="*/ 18 h 1208"/>
              <a:gd name="T32" fmla="*/ 773 w 1149"/>
              <a:gd name="T33" fmla="*/ 18 h 1208"/>
              <a:gd name="T34" fmla="*/ 1070 w 1149"/>
              <a:gd name="T35" fmla="*/ 189 h 1208"/>
              <a:gd name="T36" fmla="*/ 1070 w 1149"/>
              <a:gd name="T37" fmla="*/ 531 h 1208"/>
              <a:gd name="T38" fmla="*/ 1062 w 1149"/>
              <a:gd name="T39" fmla="*/ 546 h 1208"/>
              <a:gd name="T40" fmla="*/ 1061 w 1149"/>
              <a:gd name="T41" fmla="*/ 548 h 1208"/>
              <a:gd name="T42" fmla="*/ 766 w 1149"/>
              <a:gd name="T43" fmla="*/ 1058 h 1208"/>
              <a:gd name="T44" fmla="*/ 736 w 1149"/>
              <a:gd name="T45" fmla="*/ 1040 h 1208"/>
              <a:gd name="T46" fmla="*/ 731 w 1149"/>
              <a:gd name="T47" fmla="*/ 1136 h 1208"/>
              <a:gd name="T48" fmla="*/ 812 w 1149"/>
              <a:gd name="T49" fmla="*/ 1084 h 1208"/>
              <a:gd name="T50" fmla="*/ 781 w 1149"/>
              <a:gd name="T51" fmla="*/ 1067 h 1208"/>
              <a:gd name="T52" fmla="*/ 1077 w 1149"/>
              <a:gd name="T53" fmla="*/ 555 h 1208"/>
              <a:gd name="T54" fmla="*/ 1078 w 1149"/>
              <a:gd name="T55" fmla="*/ 553 h 1208"/>
              <a:gd name="T56" fmla="*/ 1085 w 1149"/>
              <a:gd name="T57" fmla="*/ 540 h 1208"/>
              <a:gd name="T58" fmla="*/ 1085 w 1149"/>
              <a:gd name="T59" fmla="*/ 180 h 1208"/>
              <a:gd name="T60" fmla="*/ 773 w 1149"/>
              <a:gd name="T61" fmla="*/ 0 h 1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49" h="1208">
                <a:moveTo>
                  <a:pt x="773" y="0"/>
                </a:moveTo>
                <a:cubicBezTo>
                  <a:pt x="759" y="0"/>
                  <a:pt x="759" y="0"/>
                  <a:pt x="759" y="0"/>
                </a:cubicBezTo>
                <a:cubicBezTo>
                  <a:pt x="758" y="0"/>
                  <a:pt x="757" y="0"/>
                  <a:pt x="756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4" y="1"/>
                  <a:pt x="3" y="2"/>
                </a:cubicBezTo>
                <a:cubicBezTo>
                  <a:pt x="1" y="4"/>
                  <a:pt x="0" y="6"/>
                  <a:pt x="0" y="8"/>
                </a:cubicBezTo>
                <a:cubicBezTo>
                  <a:pt x="1" y="801"/>
                  <a:pt x="1" y="801"/>
                  <a:pt x="1" y="801"/>
                </a:cubicBezTo>
                <a:cubicBezTo>
                  <a:pt x="1" y="804"/>
                  <a:pt x="3" y="807"/>
                  <a:pt x="6" y="808"/>
                </a:cubicBezTo>
                <a:cubicBezTo>
                  <a:pt x="691" y="1205"/>
                  <a:pt x="691" y="1205"/>
                  <a:pt x="691" y="1205"/>
                </a:cubicBezTo>
                <a:cubicBezTo>
                  <a:pt x="695" y="1208"/>
                  <a:pt x="701" y="1206"/>
                  <a:pt x="703" y="1202"/>
                </a:cubicBezTo>
                <a:cubicBezTo>
                  <a:pt x="703" y="1202"/>
                  <a:pt x="703" y="1202"/>
                  <a:pt x="703" y="1202"/>
                </a:cubicBezTo>
                <a:cubicBezTo>
                  <a:pt x="706" y="1198"/>
                  <a:pt x="704" y="1193"/>
                  <a:pt x="700" y="1190"/>
                </a:cubicBezTo>
                <a:cubicBezTo>
                  <a:pt x="19" y="796"/>
                  <a:pt x="19" y="796"/>
                  <a:pt x="19" y="796"/>
                </a:cubicBezTo>
                <a:cubicBezTo>
                  <a:pt x="18" y="17"/>
                  <a:pt x="18" y="17"/>
                  <a:pt x="18" y="17"/>
                </a:cubicBezTo>
                <a:cubicBezTo>
                  <a:pt x="754" y="17"/>
                  <a:pt x="754" y="17"/>
                  <a:pt x="754" y="17"/>
                </a:cubicBezTo>
                <a:cubicBezTo>
                  <a:pt x="755" y="17"/>
                  <a:pt x="756" y="18"/>
                  <a:pt x="756" y="18"/>
                </a:cubicBezTo>
                <a:cubicBezTo>
                  <a:pt x="773" y="18"/>
                  <a:pt x="773" y="18"/>
                  <a:pt x="773" y="18"/>
                </a:cubicBezTo>
                <a:cubicBezTo>
                  <a:pt x="895" y="18"/>
                  <a:pt x="1009" y="83"/>
                  <a:pt x="1070" y="189"/>
                </a:cubicBezTo>
                <a:cubicBezTo>
                  <a:pt x="1131" y="294"/>
                  <a:pt x="1131" y="426"/>
                  <a:pt x="1070" y="531"/>
                </a:cubicBezTo>
                <a:cubicBezTo>
                  <a:pt x="1062" y="546"/>
                  <a:pt x="1062" y="546"/>
                  <a:pt x="1062" y="546"/>
                </a:cubicBezTo>
                <a:cubicBezTo>
                  <a:pt x="1061" y="547"/>
                  <a:pt x="1061" y="547"/>
                  <a:pt x="1061" y="548"/>
                </a:cubicBezTo>
                <a:cubicBezTo>
                  <a:pt x="766" y="1058"/>
                  <a:pt x="766" y="1058"/>
                  <a:pt x="766" y="1058"/>
                </a:cubicBezTo>
                <a:cubicBezTo>
                  <a:pt x="736" y="1040"/>
                  <a:pt x="736" y="1040"/>
                  <a:pt x="736" y="1040"/>
                </a:cubicBezTo>
                <a:cubicBezTo>
                  <a:pt x="731" y="1136"/>
                  <a:pt x="731" y="1136"/>
                  <a:pt x="731" y="1136"/>
                </a:cubicBezTo>
                <a:cubicBezTo>
                  <a:pt x="812" y="1084"/>
                  <a:pt x="812" y="1084"/>
                  <a:pt x="812" y="1084"/>
                </a:cubicBezTo>
                <a:cubicBezTo>
                  <a:pt x="781" y="1067"/>
                  <a:pt x="781" y="1067"/>
                  <a:pt x="781" y="1067"/>
                </a:cubicBezTo>
                <a:cubicBezTo>
                  <a:pt x="1077" y="555"/>
                  <a:pt x="1077" y="555"/>
                  <a:pt x="1077" y="555"/>
                </a:cubicBezTo>
                <a:cubicBezTo>
                  <a:pt x="1077" y="554"/>
                  <a:pt x="1078" y="554"/>
                  <a:pt x="1078" y="553"/>
                </a:cubicBezTo>
                <a:cubicBezTo>
                  <a:pt x="1085" y="540"/>
                  <a:pt x="1085" y="540"/>
                  <a:pt x="1085" y="540"/>
                </a:cubicBezTo>
                <a:cubicBezTo>
                  <a:pt x="1149" y="429"/>
                  <a:pt x="1149" y="291"/>
                  <a:pt x="1085" y="180"/>
                </a:cubicBezTo>
                <a:cubicBezTo>
                  <a:pt x="1021" y="69"/>
                  <a:pt x="902" y="0"/>
                  <a:pt x="773" y="0"/>
                </a:cubicBezTo>
                <a:close/>
              </a:path>
            </a:pathLst>
          </a:custGeom>
          <a:solidFill>
            <a:srgbClr val="004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89099" y="4241997"/>
            <a:ext cx="698708" cy="609447"/>
            <a:chOff x="2179616" y="1926561"/>
            <a:chExt cx="360362" cy="314325"/>
          </a:xfrm>
          <a:solidFill>
            <a:schemeClr val="bg1"/>
          </a:solidFill>
        </p:grpSpPr>
        <p:sp>
          <p:nvSpPr>
            <p:cNvPr id="25" name="AutoShape 43"/>
            <p:cNvSpPr/>
            <p:nvPr/>
          </p:nvSpPr>
          <p:spPr bwMode="auto">
            <a:xfrm>
              <a:off x="2179616" y="1926561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AutoShape 44"/>
            <p:cNvSpPr/>
            <p:nvPr/>
          </p:nvSpPr>
          <p:spPr bwMode="auto">
            <a:xfrm>
              <a:off x="2505053" y="2037686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45"/>
            <p:cNvSpPr/>
            <p:nvPr/>
          </p:nvSpPr>
          <p:spPr bwMode="auto">
            <a:xfrm>
              <a:off x="2493941" y="2172624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9" name="Freeform 8"/>
          <p:cNvSpPr/>
          <p:nvPr/>
        </p:nvSpPr>
        <p:spPr bwMode="auto">
          <a:xfrm rot="10800000">
            <a:off x="5038454" y="1651752"/>
            <a:ext cx="2167360" cy="1949742"/>
          </a:xfrm>
          <a:custGeom>
            <a:avLst/>
            <a:gdLst>
              <a:gd name="T0" fmla="*/ 846 w 1165"/>
              <a:gd name="T1" fmla="*/ 887 h 1048"/>
              <a:gd name="T2" fmla="*/ 839 w 1165"/>
              <a:gd name="T3" fmla="*/ 900 h 1048"/>
              <a:gd name="T4" fmla="*/ 582 w 1165"/>
              <a:gd name="T5" fmla="*/ 1048 h 1048"/>
              <a:gd name="T6" fmla="*/ 326 w 1165"/>
              <a:gd name="T7" fmla="*/ 900 h 1048"/>
              <a:gd name="T8" fmla="*/ 319 w 1165"/>
              <a:gd name="T9" fmla="*/ 887 h 1048"/>
              <a:gd name="T10" fmla="*/ 318 w 1165"/>
              <a:gd name="T11" fmla="*/ 886 h 1048"/>
              <a:gd name="T12" fmla="*/ 0 w 1165"/>
              <a:gd name="T13" fmla="*/ 335 h 1048"/>
              <a:gd name="T14" fmla="*/ 582 w 1165"/>
              <a:gd name="T15" fmla="*/ 0 h 1048"/>
              <a:gd name="T16" fmla="*/ 1165 w 1165"/>
              <a:gd name="T17" fmla="*/ 335 h 1048"/>
              <a:gd name="T18" fmla="*/ 847 w 1165"/>
              <a:gd name="T19" fmla="*/ 886 h 1048"/>
              <a:gd name="T20" fmla="*/ 846 w 1165"/>
              <a:gd name="T21" fmla="*/ 887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65" h="1048">
                <a:moveTo>
                  <a:pt x="846" y="887"/>
                </a:moveTo>
                <a:cubicBezTo>
                  <a:pt x="839" y="900"/>
                  <a:pt x="839" y="900"/>
                  <a:pt x="839" y="900"/>
                </a:cubicBezTo>
                <a:cubicBezTo>
                  <a:pt x="786" y="991"/>
                  <a:pt x="688" y="1048"/>
                  <a:pt x="582" y="1048"/>
                </a:cubicBezTo>
                <a:cubicBezTo>
                  <a:pt x="477" y="1048"/>
                  <a:pt x="379" y="991"/>
                  <a:pt x="326" y="900"/>
                </a:cubicBezTo>
                <a:cubicBezTo>
                  <a:pt x="319" y="887"/>
                  <a:pt x="319" y="887"/>
                  <a:pt x="319" y="887"/>
                </a:cubicBezTo>
                <a:cubicBezTo>
                  <a:pt x="319" y="887"/>
                  <a:pt x="318" y="886"/>
                  <a:pt x="318" y="886"/>
                </a:cubicBezTo>
                <a:cubicBezTo>
                  <a:pt x="0" y="335"/>
                  <a:pt x="0" y="335"/>
                  <a:pt x="0" y="335"/>
                </a:cubicBezTo>
                <a:cubicBezTo>
                  <a:pt x="582" y="0"/>
                  <a:pt x="582" y="0"/>
                  <a:pt x="582" y="0"/>
                </a:cubicBezTo>
                <a:cubicBezTo>
                  <a:pt x="1165" y="335"/>
                  <a:pt x="1165" y="335"/>
                  <a:pt x="1165" y="335"/>
                </a:cubicBezTo>
                <a:cubicBezTo>
                  <a:pt x="847" y="886"/>
                  <a:pt x="847" y="886"/>
                  <a:pt x="847" y="886"/>
                </a:cubicBezTo>
                <a:cubicBezTo>
                  <a:pt x="847" y="886"/>
                  <a:pt x="846" y="887"/>
                  <a:pt x="846" y="887"/>
                </a:cubicBezTo>
                <a:close/>
              </a:path>
            </a:pathLst>
          </a:custGeom>
          <a:solidFill>
            <a:srgbClr val="759FA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" name="Freeform 10"/>
          <p:cNvSpPr/>
          <p:nvPr/>
        </p:nvSpPr>
        <p:spPr bwMode="auto">
          <a:xfrm rot="10800000">
            <a:off x="4826718" y="1478244"/>
            <a:ext cx="2589363" cy="2324693"/>
          </a:xfrm>
          <a:custGeom>
            <a:avLst/>
            <a:gdLst>
              <a:gd name="T0" fmla="*/ 701 w 1392"/>
              <a:gd name="T1" fmla="*/ 1 h 1250"/>
              <a:gd name="T2" fmla="*/ 692 w 1392"/>
              <a:gd name="T3" fmla="*/ 1 h 1250"/>
              <a:gd name="T4" fmla="*/ 5 w 1392"/>
              <a:gd name="T5" fmla="*/ 397 h 1250"/>
              <a:gd name="T6" fmla="*/ 2 w 1392"/>
              <a:gd name="T7" fmla="*/ 409 h 1250"/>
              <a:gd name="T8" fmla="*/ 14 w 1392"/>
              <a:gd name="T9" fmla="*/ 412 h 1250"/>
              <a:gd name="T10" fmla="*/ 696 w 1392"/>
              <a:gd name="T11" fmla="*/ 19 h 1250"/>
              <a:gd name="T12" fmla="*/ 1371 w 1392"/>
              <a:gd name="T13" fmla="*/ 408 h 1250"/>
              <a:gd name="T14" fmla="*/ 1003 w 1392"/>
              <a:gd name="T15" fmla="*/ 1045 h 1250"/>
              <a:gd name="T16" fmla="*/ 1001 w 1392"/>
              <a:gd name="T17" fmla="*/ 1047 h 1250"/>
              <a:gd name="T18" fmla="*/ 993 w 1392"/>
              <a:gd name="T19" fmla="*/ 1062 h 1250"/>
              <a:gd name="T20" fmla="*/ 696 w 1392"/>
              <a:gd name="T21" fmla="*/ 1233 h 1250"/>
              <a:gd name="T22" fmla="*/ 400 w 1392"/>
              <a:gd name="T23" fmla="*/ 1062 h 1250"/>
              <a:gd name="T24" fmla="*/ 391 w 1392"/>
              <a:gd name="T25" fmla="*/ 1047 h 1250"/>
              <a:gd name="T26" fmla="*/ 390 w 1392"/>
              <a:gd name="T27" fmla="*/ 1045 h 1250"/>
              <a:gd name="T28" fmla="*/ 89 w 1392"/>
              <a:gd name="T29" fmla="*/ 525 h 1250"/>
              <a:gd name="T30" fmla="*/ 120 w 1392"/>
              <a:gd name="T31" fmla="*/ 507 h 1250"/>
              <a:gd name="T32" fmla="*/ 40 w 1392"/>
              <a:gd name="T33" fmla="*/ 456 h 1250"/>
              <a:gd name="T34" fmla="*/ 44 w 1392"/>
              <a:gd name="T35" fmla="*/ 551 h 1250"/>
              <a:gd name="T36" fmla="*/ 74 w 1392"/>
              <a:gd name="T37" fmla="*/ 534 h 1250"/>
              <a:gd name="T38" fmla="*/ 376 w 1392"/>
              <a:gd name="T39" fmla="*/ 1056 h 1250"/>
              <a:gd name="T40" fmla="*/ 377 w 1392"/>
              <a:gd name="T41" fmla="*/ 1058 h 1250"/>
              <a:gd name="T42" fmla="*/ 384 w 1392"/>
              <a:gd name="T43" fmla="*/ 1071 h 1250"/>
              <a:gd name="T44" fmla="*/ 696 w 1392"/>
              <a:gd name="T45" fmla="*/ 1250 h 1250"/>
              <a:gd name="T46" fmla="*/ 1008 w 1392"/>
              <a:gd name="T47" fmla="*/ 1071 h 1250"/>
              <a:gd name="T48" fmla="*/ 1016 w 1392"/>
              <a:gd name="T49" fmla="*/ 1058 h 1250"/>
              <a:gd name="T50" fmla="*/ 1017 w 1392"/>
              <a:gd name="T51" fmla="*/ 1056 h 1250"/>
              <a:gd name="T52" fmla="*/ 1391 w 1392"/>
              <a:gd name="T53" fmla="*/ 409 h 1250"/>
              <a:gd name="T54" fmla="*/ 1391 w 1392"/>
              <a:gd name="T55" fmla="*/ 402 h 1250"/>
              <a:gd name="T56" fmla="*/ 1387 w 1392"/>
              <a:gd name="T57" fmla="*/ 397 h 1250"/>
              <a:gd name="T58" fmla="*/ 701 w 1392"/>
              <a:gd name="T59" fmla="*/ 1 h 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92" h="1250">
                <a:moveTo>
                  <a:pt x="701" y="1"/>
                </a:moveTo>
                <a:cubicBezTo>
                  <a:pt x="698" y="0"/>
                  <a:pt x="695" y="0"/>
                  <a:pt x="692" y="1"/>
                </a:cubicBezTo>
                <a:cubicBezTo>
                  <a:pt x="5" y="397"/>
                  <a:pt x="5" y="397"/>
                  <a:pt x="5" y="397"/>
                </a:cubicBezTo>
                <a:cubicBezTo>
                  <a:pt x="1" y="399"/>
                  <a:pt x="0" y="405"/>
                  <a:pt x="2" y="409"/>
                </a:cubicBezTo>
                <a:cubicBezTo>
                  <a:pt x="4" y="413"/>
                  <a:pt x="10" y="414"/>
                  <a:pt x="14" y="412"/>
                </a:cubicBezTo>
                <a:cubicBezTo>
                  <a:pt x="696" y="19"/>
                  <a:pt x="696" y="19"/>
                  <a:pt x="696" y="19"/>
                </a:cubicBezTo>
                <a:cubicBezTo>
                  <a:pt x="1371" y="408"/>
                  <a:pt x="1371" y="408"/>
                  <a:pt x="1371" y="408"/>
                </a:cubicBezTo>
                <a:cubicBezTo>
                  <a:pt x="1003" y="1045"/>
                  <a:pt x="1003" y="1045"/>
                  <a:pt x="1003" y="1045"/>
                </a:cubicBezTo>
                <a:cubicBezTo>
                  <a:pt x="1002" y="1046"/>
                  <a:pt x="1002" y="1046"/>
                  <a:pt x="1001" y="1047"/>
                </a:cubicBezTo>
                <a:cubicBezTo>
                  <a:pt x="993" y="1062"/>
                  <a:pt x="993" y="1062"/>
                  <a:pt x="993" y="1062"/>
                </a:cubicBezTo>
                <a:cubicBezTo>
                  <a:pt x="932" y="1167"/>
                  <a:pt x="818" y="1233"/>
                  <a:pt x="696" y="1233"/>
                </a:cubicBezTo>
                <a:cubicBezTo>
                  <a:pt x="575" y="1233"/>
                  <a:pt x="461" y="1167"/>
                  <a:pt x="400" y="1062"/>
                </a:cubicBezTo>
                <a:cubicBezTo>
                  <a:pt x="391" y="1047"/>
                  <a:pt x="391" y="1047"/>
                  <a:pt x="391" y="1047"/>
                </a:cubicBezTo>
                <a:cubicBezTo>
                  <a:pt x="391" y="1046"/>
                  <a:pt x="390" y="1046"/>
                  <a:pt x="390" y="1045"/>
                </a:cubicBezTo>
                <a:cubicBezTo>
                  <a:pt x="89" y="525"/>
                  <a:pt x="89" y="525"/>
                  <a:pt x="89" y="525"/>
                </a:cubicBezTo>
                <a:cubicBezTo>
                  <a:pt x="120" y="507"/>
                  <a:pt x="120" y="507"/>
                  <a:pt x="120" y="507"/>
                </a:cubicBezTo>
                <a:cubicBezTo>
                  <a:pt x="40" y="456"/>
                  <a:pt x="40" y="456"/>
                  <a:pt x="40" y="456"/>
                </a:cubicBezTo>
                <a:cubicBezTo>
                  <a:pt x="44" y="551"/>
                  <a:pt x="44" y="551"/>
                  <a:pt x="44" y="551"/>
                </a:cubicBezTo>
                <a:cubicBezTo>
                  <a:pt x="74" y="534"/>
                  <a:pt x="74" y="534"/>
                  <a:pt x="74" y="534"/>
                </a:cubicBezTo>
                <a:cubicBezTo>
                  <a:pt x="376" y="1056"/>
                  <a:pt x="376" y="1056"/>
                  <a:pt x="376" y="1056"/>
                </a:cubicBezTo>
                <a:cubicBezTo>
                  <a:pt x="376" y="1057"/>
                  <a:pt x="376" y="1057"/>
                  <a:pt x="377" y="1058"/>
                </a:cubicBezTo>
                <a:cubicBezTo>
                  <a:pt x="384" y="1071"/>
                  <a:pt x="384" y="1071"/>
                  <a:pt x="384" y="1071"/>
                </a:cubicBezTo>
                <a:cubicBezTo>
                  <a:pt x="449" y="1182"/>
                  <a:pt x="568" y="1250"/>
                  <a:pt x="696" y="1250"/>
                </a:cubicBezTo>
                <a:cubicBezTo>
                  <a:pt x="824" y="1250"/>
                  <a:pt x="944" y="1182"/>
                  <a:pt x="1008" y="1071"/>
                </a:cubicBezTo>
                <a:cubicBezTo>
                  <a:pt x="1016" y="1058"/>
                  <a:pt x="1016" y="1058"/>
                  <a:pt x="1016" y="1058"/>
                </a:cubicBezTo>
                <a:cubicBezTo>
                  <a:pt x="1016" y="1057"/>
                  <a:pt x="1017" y="1057"/>
                  <a:pt x="1017" y="1056"/>
                </a:cubicBezTo>
                <a:cubicBezTo>
                  <a:pt x="1391" y="409"/>
                  <a:pt x="1391" y="409"/>
                  <a:pt x="1391" y="409"/>
                </a:cubicBezTo>
                <a:cubicBezTo>
                  <a:pt x="1392" y="407"/>
                  <a:pt x="1392" y="404"/>
                  <a:pt x="1391" y="402"/>
                </a:cubicBezTo>
                <a:cubicBezTo>
                  <a:pt x="1391" y="400"/>
                  <a:pt x="1389" y="398"/>
                  <a:pt x="1387" y="397"/>
                </a:cubicBezTo>
                <a:lnTo>
                  <a:pt x="701" y="1"/>
                </a:lnTo>
                <a:close/>
              </a:path>
            </a:pathLst>
          </a:custGeom>
          <a:solidFill>
            <a:srgbClr val="004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AutoShape 59" descr="D:\51PPT模板网\51pptmoban.com\图片.jpg"/>
          <p:cNvSpPr/>
          <p:nvPr/>
        </p:nvSpPr>
        <p:spPr bwMode="auto">
          <a:xfrm>
            <a:off x="5689515" y="2330941"/>
            <a:ext cx="617699" cy="61497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Freeform 6"/>
          <p:cNvSpPr/>
          <p:nvPr/>
        </p:nvSpPr>
        <p:spPr bwMode="auto">
          <a:xfrm rot="10800000">
            <a:off x="6360337" y="3395637"/>
            <a:ext cx="1787999" cy="1877693"/>
          </a:xfrm>
          <a:custGeom>
            <a:avLst/>
            <a:gdLst>
              <a:gd name="T0" fmla="*/ 323 w 961"/>
              <a:gd name="T1" fmla="*/ 1 h 1010"/>
              <a:gd name="T2" fmla="*/ 309 w 961"/>
              <a:gd name="T3" fmla="*/ 1 h 1010"/>
              <a:gd name="T4" fmla="*/ 53 w 961"/>
              <a:gd name="T5" fmla="*/ 149 h 1010"/>
              <a:gd name="T6" fmla="*/ 52 w 961"/>
              <a:gd name="T7" fmla="*/ 444 h 1010"/>
              <a:gd name="T8" fmla="*/ 60 w 961"/>
              <a:gd name="T9" fmla="*/ 457 h 1010"/>
              <a:gd name="T10" fmla="*/ 60 w 961"/>
              <a:gd name="T11" fmla="*/ 459 h 1010"/>
              <a:gd name="T12" fmla="*/ 378 w 961"/>
              <a:gd name="T13" fmla="*/ 1010 h 1010"/>
              <a:gd name="T14" fmla="*/ 960 w 961"/>
              <a:gd name="T15" fmla="*/ 673 h 1010"/>
              <a:gd name="T16" fmla="*/ 961 w 961"/>
              <a:gd name="T17" fmla="*/ 0 h 1010"/>
              <a:gd name="T18" fmla="*/ 325 w 961"/>
              <a:gd name="T19" fmla="*/ 0 h 1010"/>
              <a:gd name="T20" fmla="*/ 323 w 961"/>
              <a:gd name="T21" fmla="*/ 1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1" h="1010">
                <a:moveTo>
                  <a:pt x="323" y="1"/>
                </a:moveTo>
                <a:cubicBezTo>
                  <a:pt x="309" y="1"/>
                  <a:pt x="309" y="1"/>
                  <a:pt x="309" y="1"/>
                </a:cubicBezTo>
                <a:cubicBezTo>
                  <a:pt x="203" y="1"/>
                  <a:pt x="105" y="58"/>
                  <a:pt x="53" y="149"/>
                </a:cubicBezTo>
                <a:cubicBezTo>
                  <a:pt x="0" y="240"/>
                  <a:pt x="0" y="353"/>
                  <a:pt x="52" y="444"/>
                </a:cubicBezTo>
                <a:cubicBezTo>
                  <a:pt x="60" y="457"/>
                  <a:pt x="60" y="457"/>
                  <a:pt x="60" y="457"/>
                </a:cubicBezTo>
                <a:cubicBezTo>
                  <a:pt x="60" y="458"/>
                  <a:pt x="60" y="458"/>
                  <a:pt x="60" y="459"/>
                </a:cubicBezTo>
                <a:cubicBezTo>
                  <a:pt x="378" y="1010"/>
                  <a:pt x="378" y="1010"/>
                  <a:pt x="378" y="1010"/>
                </a:cubicBezTo>
                <a:cubicBezTo>
                  <a:pt x="960" y="673"/>
                  <a:pt x="960" y="673"/>
                  <a:pt x="960" y="673"/>
                </a:cubicBezTo>
                <a:cubicBezTo>
                  <a:pt x="961" y="0"/>
                  <a:pt x="961" y="0"/>
                  <a:pt x="961" y="0"/>
                </a:cubicBezTo>
                <a:cubicBezTo>
                  <a:pt x="325" y="0"/>
                  <a:pt x="325" y="0"/>
                  <a:pt x="325" y="0"/>
                </a:cubicBezTo>
                <a:cubicBezTo>
                  <a:pt x="324" y="1"/>
                  <a:pt x="324" y="1"/>
                  <a:pt x="323" y="1"/>
                </a:cubicBezTo>
                <a:close/>
              </a:path>
            </a:pathLst>
          </a:custGeom>
          <a:solidFill>
            <a:srgbClr val="759FA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4" name="Freeform 9"/>
          <p:cNvSpPr/>
          <p:nvPr/>
        </p:nvSpPr>
        <p:spPr bwMode="auto">
          <a:xfrm rot="10800000">
            <a:off x="6195652" y="3176549"/>
            <a:ext cx="2136483" cy="2307048"/>
          </a:xfrm>
          <a:custGeom>
            <a:avLst/>
            <a:gdLst>
              <a:gd name="T0" fmla="*/ 1140 w 1149"/>
              <a:gd name="T1" fmla="*/ 34 h 1241"/>
              <a:gd name="T2" fmla="*/ 1131 w 1149"/>
              <a:gd name="T3" fmla="*/ 43 h 1241"/>
              <a:gd name="T4" fmla="*/ 1130 w 1149"/>
              <a:gd name="T5" fmla="*/ 830 h 1241"/>
              <a:gd name="T6" fmla="*/ 456 w 1149"/>
              <a:gd name="T7" fmla="*/ 1220 h 1241"/>
              <a:gd name="T8" fmla="*/ 88 w 1149"/>
              <a:gd name="T9" fmla="*/ 583 h 1241"/>
              <a:gd name="T10" fmla="*/ 87 w 1149"/>
              <a:gd name="T11" fmla="*/ 581 h 1241"/>
              <a:gd name="T12" fmla="*/ 79 w 1149"/>
              <a:gd name="T13" fmla="*/ 566 h 1241"/>
              <a:gd name="T14" fmla="*/ 79 w 1149"/>
              <a:gd name="T15" fmla="*/ 223 h 1241"/>
              <a:gd name="T16" fmla="*/ 376 w 1149"/>
              <a:gd name="T17" fmla="*/ 52 h 1241"/>
              <a:gd name="T18" fmla="*/ 392 w 1149"/>
              <a:gd name="T19" fmla="*/ 52 h 1241"/>
              <a:gd name="T20" fmla="*/ 394 w 1149"/>
              <a:gd name="T21" fmla="*/ 52 h 1241"/>
              <a:gd name="T22" fmla="*/ 996 w 1149"/>
              <a:gd name="T23" fmla="*/ 52 h 1241"/>
              <a:gd name="T24" fmla="*/ 996 w 1149"/>
              <a:gd name="T25" fmla="*/ 87 h 1241"/>
              <a:gd name="T26" fmla="*/ 1081 w 1149"/>
              <a:gd name="T27" fmla="*/ 43 h 1241"/>
              <a:gd name="T28" fmla="*/ 996 w 1149"/>
              <a:gd name="T29" fmla="*/ 0 h 1241"/>
              <a:gd name="T30" fmla="*/ 996 w 1149"/>
              <a:gd name="T31" fmla="*/ 34 h 1241"/>
              <a:gd name="T32" fmla="*/ 393 w 1149"/>
              <a:gd name="T33" fmla="*/ 34 h 1241"/>
              <a:gd name="T34" fmla="*/ 390 w 1149"/>
              <a:gd name="T35" fmla="*/ 35 h 1241"/>
              <a:gd name="T36" fmla="*/ 376 w 1149"/>
              <a:gd name="T37" fmla="*/ 35 h 1241"/>
              <a:gd name="T38" fmla="*/ 64 w 1149"/>
              <a:gd name="T39" fmla="*/ 215 h 1241"/>
              <a:gd name="T40" fmla="*/ 64 w 1149"/>
              <a:gd name="T41" fmla="*/ 575 h 1241"/>
              <a:gd name="T42" fmla="*/ 71 w 1149"/>
              <a:gd name="T43" fmla="*/ 588 h 1241"/>
              <a:gd name="T44" fmla="*/ 72 w 1149"/>
              <a:gd name="T45" fmla="*/ 590 h 1241"/>
              <a:gd name="T46" fmla="*/ 446 w 1149"/>
              <a:gd name="T47" fmla="*/ 1237 h 1241"/>
              <a:gd name="T48" fmla="*/ 451 w 1149"/>
              <a:gd name="T49" fmla="*/ 1241 h 1241"/>
              <a:gd name="T50" fmla="*/ 458 w 1149"/>
              <a:gd name="T51" fmla="*/ 1240 h 1241"/>
              <a:gd name="T52" fmla="*/ 1143 w 1149"/>
              <a:gd name="T53" fmla="*/ 843 h 1241"/>
              <a:gd name="T54" fmla="*/ 1146 w 1149"/>
              <a:gd name="T55" fmla="*/ 840 h 1241"/>
              <a:gd name="T56" fmla="*/ 1148 w 1149"/>
              <a:gd name="T57" fmla="*/ 835 h 1241"/>
              <a:gd name="T58" fmla="*/ 1149 w 1149"/>
              <a:gd name="T59" fmla="*/ 43 h 1241"/>
              <a:gd name="T60" fmla="*/ 1140 w 1149"/>
              <a:gd name="T61" fmla="*/ 34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49" h="1241">
                <a:moveTo>
                  <a:pt x="1140" y="34"/>
                </a:moveTo>
                <a:cubicBezTo>
                  <a:pt x="1135" y="34"/>
                  <a:pt x="1131" y="38"/>
                  <a:pt x="1131" y="43"/>
                </a:cubicBezTo>
                <a:cubicBezTo>
                  <a:pt x="1130" y="830"/>
                  <a:pt x="1130" y="830"/>
                  <a:pt x="1130" y="830"/>
                </a:cubicBezTo>
                <a:cubicBezTo>
                  <a:pt x="456" y="1220"/>
                  <a:pt x="456" y="1220"/>
                  <a:pt x="456" y="1220"/>
                </a:cubicBezTo>
                <a:cubicBezTo>
                  <a:pt x="88" y="583"/>
                  <a:pt x="88" y="583"/>
                  <a:pt x="88" y="583"/>
                </a:cubicBezTo>
                <a:cubicBezTo>
                  <a:pt x="88" y="582"/>
                  <a:pt x="88" y="581"/>
                  <a:pt x="87" y="581"/>
                </a:cubicBezTo>
                <a:cubicBezTo>
                  <a:pt x="79" y="566"/>
                  <a:pt x="79" y="566"/>
                  <a:pt x="79" y="566"/>
                </a:cubicBezTo>
                <a:cubicBezTo>
                  <a:pt x="18" y="460"/>
                  <a:pt x="18" y="329"/>
                  <a:pt x="79" y="223"/>
                </a:cubicBezTo>
                <a:cubicBezTo>
                  <a:pt x="140" y="118"/>
                  <a:pt x="254" y="52"/>
                  <a:pt x="376" y="52"/>
                </a:cubicBezTo>
                <a:cubicBezTo>
                  <a:pt x="392" y="52"/>
                  <a:pt x="392" y="52"/>
                  <a:pt x="392" y="52"/>
                </a:cubicBezTo>
                <a:cubicBezTo>
                  <a:pt x="393" y="52"/>
                  <a:pt x="394" y="52"/>
                  <a:pt x="394" y="52"/>
                </a:cubicBezTo>
                <a:cubicBezTo>
                  <a:pt x="996" y="52"/>
                  <a:pt x="996" y="52"/>
                  <a:pt x="996" y="52"/>
                </a:cubicBezTo>
                <a:cubicBezTo>
                  <a:pt x="996" y="87"/>
                  <a:pt x="996" y="87"/>
                  <a:pt x="996" y="87"/>
                </a:cubicBezTo>
                <a:cubicBezTo>
                  <a:pt x="1081" y="43"/>
                  <a:pt x="1081" y="43"/>
                  <a:pt x="1081" y="43"/>
                </a:cubicBezTo>
                <a:cubicBezTo>
                  <a:pt x="996" y="0"/>
                  <a:pt x="996" y="0"/>
                  <a:pt x="996" y="0"/>
                </a:cubicBezTo>
                <a:cubicBezTo>
                  <a:pt x="996" y="34"/>
                  <a:pt x="996" y="34"/>
                  <a:pt x="996" y="34"/>
                </a:cubicBezTo>
                <a:cubicBezTo>
                  <a:pt x="393" y="34"/>
                  <a:pt x="393" y="34"/>
                  <a:pt x="393" y="34"/>
                </a:cubicBezTo>
                <a:cubicBezTo>
                  <a:pt x="392" y="34"/>
                  <a:pt x="391" y="34"/>
                  <a:pt x="390" y="35"/>
                </a:cubicBezTo>
                <a:cubicBezTo>
                  <a:pt x="376" y="35"/>
                  <a:pt x="376" y="35"/>
                  <a:pt x="376" y="35"/>
                </a:cubicBezTo>
                <a:cubicBezTo>
                  <a:pt x="247" y="35"/>
                  <a:pt x="128" y="104"/>
                  <a:pt x="64" y="215"/>
                </a:cubicBezTo>
                <a:cubicBezTo>
                  <a:pt x="0" y="325"/>
                  <a:pt x="0" y="463"/>
                  <a:pt x="64" y="575"/>
                </a:cubicBezTo>
                <a:cubicBezTo>
                  <a:pt x="71" y="588"/>
                  <a:pt x="71" y="588"/>
                  <a:pt x="71" y="588"/>
                </a:cubicBezTo>
                <a:cubicBezTo>
                  <a:pt x="71" y="588"/>
                  <a:pt x="72" y="589"/>
                  <a:pt x="72" y="590"/>
                </a:cubicBezTo>
                <a:cubicBezTo>
                  <a:pt x="446" y="1237"/>
                  <a:pt x="446" y="1237"/>
                  <a:pt x="446" y="1237"/>
                </a:cubicBezTo>
                <a:cubicBezTo>
                  <a:pt x="447" y="1239"/>
                  <a:pt x="449" y="1240"/>
                  <a:pt x="451" y="1241"/>
                </a:cubicBezTo>
                <a:cubicBezTo>
                  <a:pt x="453" y="1241"/>
                  <a:pt x="456" y="1241"/>
                  <a:pt x="458" y="1240"/>
                </a:cubicBezTo>
                <a:cubicBezTo>
                  <a:pt x="1143" y="843"/>
                  <a:pt x="1143" y="843"/>
                  <a:pt x="1143" y="843"/>
                </a:cubicBezTo>
                <a:cubicBezTo>
                  <a:pt x="1145" y="842"/>
                  <a:pt x="1146" y="841"/>
                  <a:pt x="1146" y="840"/>
                </a:cubicBezTo>
                <a:cubicBezTo>
                  <a:pt x="1147" y="838"/>
                  <a:pt x="1148" y="837"/>
                  <a:pt x="1148" y="835"/>
                </a:cubicBezTo>
                <a:cubicBezTo>
                  <a:pt x="1149" y="43"/>
                  <a:pt x="1149" y="43"/>
                  <a:pt x="1149" y="43"/>
                </a:cubicBezTo>
                <a:cubicBezTo>
                  <a:pt x="1149" y="38"/>
                  <a:pt x="1145" y="34"/>
                  <a:pt x="1140" y="34"/>
                </a:cubicBezTo>
                <a:close/>
              </a:path>
            </a:pathLst>
          </a:custGeom>
          <a:solidFill>
            <a:srgbClr val="004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5" name="AutoShape 112" descr="D:\51PPT模板网\51pptmoban.com\图片.jpg"/>
          <p:cNvSpPr/>
          <p:nvPr/>
        </p:nvSpPr>
        <p:spPr bwMode="auto">
          <a:xfrm>
            <a:off x="6928292" y="4215016"/>
            <a:ext cx="555043" cy="55259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5B6FF9-28F9-64F7-1EF7-58BC73D4CAF4}"/>
              </a:ext>
            </a:extLst>
          </p:cNvPr>
          <p:cNvGrpSpPr/>
          <p:nvPr/>
        </p:nvGrpSpPr>
        <p:grpSpPr>
          <a:xfrm>
            <a:off x="7037156" y="1367001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51FB3E8-DFC9-A2F3-12AA-05112999ADD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46475FB-7786-B7C5-5A80-B05EF36AC7F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2BEB4AB-EC22-799E-9531-CE7C71918A20}"/>
              </a:ext>
            </a:extLst>
          </p:cNvPr>
          <p:cNvGrpSpPr/>
          <p:nvPr/>
        </p:nvGrpSpPr>
        <p:grpSpPr>
          <a:xfrm>
            <a:off x="8477702" y="4377006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E795310-8B5D-12B6-9155-D68EC9F1E94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3271D81-E962-91C6-2169-B7B1F4C0B4B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30BE4AE-4C2A-856D-C3A1-C1729019443F}"/>
              </a:ext>
            </a:extLst>
          </p:cNvPr>
          <p:cNvGrpSpPr/>
          <p:nvPr/>
        </p:nvGrpSpPr>
        <p:grpSpPr>
          <a:xfrm>
            <a:off x="840319" y="3921812"/>
            <a:ext cx="2984539" cy="816522"/>
            <a:chOff x="283598" y="1906534"/>
            <a:chExt cx="2984539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636A65C-DBAD-5AFD-298A-68ECB8F77E2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1DA7369-39A9-80E1-EA37-B5CFD0F6E2A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051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研究成果与应用</a:t>
              </a:r>
            </a:p>
          </p:txBody>
        </p:sp>
      </p:grpSp>
      <p:sp>
        <p:nvSpPr>
          <p:cNvPr id="74" name="圆角矩形 73"/>
          <p:cNvSpPr/>
          <p:nvPr/>
        </p:nvSpPr>
        <p:spPr bwMode="auto">
          <a:xfrm rot="5400000">
            <a:off x="128297" y="2441241"/>
            <a:ext cx="3768964" cy="1940356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 bwMode="auto">
          <a:xfrm>
            <a:off x="1253399" y="1752974"/>
            <a:ext cx="1518760" cy="1518761"/>
          </a:xfrm>
          <a:prstGeom prst="ellipse">
            <a:avLst/>
          </a:prstGeom>
          <a:solidFill>
            <a:srgbClr val="004E5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6" name="Text Box 39"/>
          <p:cNvSpPr txBox="1">
            <a:spLocks noChangeArrowheads="1"/>
          </p:cNvSpPr>
          <p:nvPr/>
        </p:nvSpPr>
        <p:spPr bwMode="auto">
          <a:xfrm>
            <a:off x="1650997" y="1845404"/>
            <a:ext cx="723560" cy="656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3200" spc="67" dirty="0">
                <a:ln w="11430"/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77" name="矩形 261"/>
          <p:cNvSpPr>
            <a:spLocks noChangeArrowheads="1"/>
          </p:cNvSpPr>
          <p:nvPr/>
        </p:nvSpPr>
        <p:spPr bwMode="auto">
          <a:xfrm>
            <a:off x="1531286" y="2594360"/>
            <a:ext cx="99257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42AFE3-1BA9-D731-4A5F-B60DE97CC895}"/>
              </a:ext>
            </a:extLst>
          </p:cNvPr>
          <p:cNvSpPr txBox="1"/>
          <p:nvPr/>
        </p:nvSpPr>
        <p:spPr>
          <a:xfrm>
            <a:off x="1268194" y="3571807"/>
            <a:ext cx="151876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" name="圆角矩形 73">
            <a:extLst>
              <a:ext uri="{FF2B5EF4-FFF2-40B4-BE49-F238E27FC236}">
                <a16:creationId xmlns:a16="http://schemas.microsoft.com/office/drawing/2014/main" id="{38660AE7-FAAA-DD80-ECBC-9334C404A73A}"/>
              </a:ext>
            </a:extLst>
          </p:cNvPr>
          <p:cNvSpPr/>
          <p:nvPr/>
        </p:nvSpPr>
        <p:spPr bwMode="auto">
          <a:xfrm rot="5400000">
            <a:off x="2850445" y="2441241"/>
            <a:ext cx="3768964" cy="1940356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F0016F5-D532-1DE4-2817-2208C2D9EB22}"/>
              </a:ext>
            </a:extLst>
          </p:cNvPr>
          <p:cNvSpPr/>
          <p:nvPr/>
        </p:nvSpPr>
        <p:spPr bwMode="auto">
          <a:xfrm>
            <a:off x="3975547" y="1752974"/>
            <a:ext cx="1518760" cy="1518761"/>
          </a:xfrm>
          <a:prstGeom prst="ellipse">
            <a:avLst/>
          </a:prstGeom>
          <a:solidFill>
            <a:srgbClr val="759FA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Text Box 39">
            <a:extLst>
              <a:ext uri="{FF2B5EF4-FFF2-40B4-BE49-F238E27FC236}">
                <a16:creationId xmlns:a16="http://schemas.microsoft.com/office/drawing/2014/main" id="{4F26CB8A-4D7B-A27D-0DD6-A73DBE328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3145" y="1845404"/>
            <a:ext cx="723560" cy="656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3200" spc="67" dirty="0">
                <a:ln w="11430"/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0" name="矩形 261">
            <a:extLst>
              <a:ext uri="{FF2B5EF4-FFF2-40B4-BE49-F238E27FC236}">
                <a16:creationId xmlns:a16="http://schemas.microsoft.com/office/drawing/2014/main" id="{0CAA73D0-F670-7E2F-69E0-A2C18C1BDF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3434" y="2594360"/>
            <a:ext cx="99257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67BA4A-5715-3EC5-460C-34CBF26BC893}"/>
              </a:ext>
            </a:extLst>
          </p:cNvPr>
          <p:cNvSpPr txBox="1"/>
          <p:nvPr/>
        </p:nvSpPr>
        <p:spPr>
          <a:xfrm>
            <a:off x="3990342" y="3571807"/>
            <a:ext cx="151876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2" name="圆角矩形 73">
            <a:extLst>
              <a:ext uri="{FF2B5EF4-FFF2-40B4-BE49-F238E27FC236}">
                <a16:creationId xmlns:a16="http://schemas.microsoft.com/office/drawing/2014/main" id="{248B1792-DEC7-13BC-7E5E-191ECEC581C2}"/>
              </a:ext>
            </a:extLst>
          </p:cNvPr>
          <p:cNvSpPr/>
          <p:nvPr/>
        </p:nvSpPr>
        <p:spPr bwMode="auto">
          <a:xfrm rot="5400000">
            <a:off x="5572593" y="2441241"/>
            <a:ext cx="3768964" cy="1940356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8EC1A59-CE25-E501-C807-82501FB11793}"/>
              </a:ext>
            </a:extLst>
          </p:cNvPr>
          <p:cNvSpPr/>
          <p:nvPr/>
        </p:nvSpPr>
        <p:spPr bwMode="auto">
          <a:xfrm>
            <a:off x="6697695" y="1752974"/>
            <a:ext cx="1518760" cy="1518761"/>
          </a:xfrm>
          <a:prstGeom prst="ellipse">
            <a:avLst/>
          </a:prstGeom>
          <a:solidFill>
            <a:srgbClr val="004E5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Text Box 39">
            <a:extLst>
              <a:ext uri="{FF2B5EF4-FFF2-40B4-BE49-F238E27FC236}">
                <a16:creationId xmlns:a16="http://schemas.microsoft.com/office/drawing/2014/main" id="{0259B23A-265E-0CAC-ADF4-BC975E4F0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5293" y="1845404"/>
            <a:ext cx="723560" cy="656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3200" spc="67" dirty="0">
                <a:ln w="11430"/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15" name="矩形 261">
            <a:extLst>
              <a:ext uri="{FF2B5EF4-FFF2-40B4-BE49-F238E27FC236}">
                <a16:creationId xmlns:a16="http://schemas.microsoft.com/office/drawing/2014/main" id="{F89E79EE-DE10-1E02-2AA5-7B50026F1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5582" y="2594360"/>
            <a:ext cx="99257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3453A77-754F-AA5D-4AF7-2BF4DEAF873B}"/>
              </a:ext>
            </a:extLst>
          </p:cNvPr>
          <p:cNvSpPr txBox="1"/>
          <p:nvPr/>
        </p:nvSpPr>
        <p:spPr>
          <a:xfrm>
            <a:off x="6712490" y="3571807"/>
            <a:ext cx="151876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圆角矩形 73">
            <a:extLst>
              <a:ext uri="{FF2B5EF4-FFF2-40B4-BE49-F238E27FC236}">
                <a16:creationId xmlns:a16="http://schemas.microsoft.com/office/drawing/2014/main" id="{76BB301A-9ABB-E1ED-82DF-446CE1EAB601}"/>
              </a:ext>
            </a:extLst>
          </p:cNvPr>
          <p:cNvSpPr/>
          <p:nvPr/>
        </p:nvSpPr>
        <p:spPr bwMode="auto">
          <a:xfrm rot="5400000">
            <a:off x="8294741" y="2441241"/>
            <a:ext cx="3768964" cy="1940356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05BAD52-4FB4-6511-ACE5-8CC2F6DFDF71}"/>
              </a:ext>
            </a:extLst>
          </p:cNvPr>
          <p:cNvSpPr/>
          <p:nvPr/>
        </p:nvSpPr>
        <p:spPr bwMode="auto">
          <a:xfrm>
            <a:off x="9419843" y="1752974"/>
            <a:ext cx="1518760" cy="1518761"/>
          </a:xfrm>
          <a:prstGeom prst="ellipse">
            <a:avLst/>
          </a:prstGeom>
          <a:solidFill>
            <a:srgbClr val="759FA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Text Box 39">
            <a:extLst>
              <a:ext uri="{FF2B5EF4-FFF2-40B4-BE49-F238E27FC236}">
                <a16:creationId xmlns:a16="http://schemas.microsoft.com/office/drawing/2014/main" id="{0D68005C-24E5-D7DC-6708-651715EDA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7441" y="1845404"/>
            <a:ext cx="723560" cy="656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3200" spc="67" dirty="0">
                <a:ln w="11430"/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0" name="矩形 261">
            <a:extLst>
              <a:ext uri="{FF2B5EF4-FFF2-40B4-BE49-F238E27FC236}">
                <a16:creationId xmlns:a16="http://schemas.microsoft.com/office/drawing/2014/main" id="{B042FC31-CFC2-C487-E588-2FBAEC1A4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7730" y="2594360"/>
            <a:ext cx="99257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664F829-02E2-ECD6-2808-3C0CD0B38EFE}"/>
              </a:ext>
            </a:extLst>
          </p:cNvPr>
          <p:cNvSpPr txBox="1"/>
          <p:nvPr/>
        </p:nvSpPr>
        <p:spPr>
          <a:xfrm>
            <a:off x="9434638" y="3571807"/>
            <a:ext cx="151876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41221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研究成果与应用</a:t>
              </a: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2059551" y="2359742"/>
            <a:ext cx="0" cy="1061297"/>
          </a:xfrm>
          <a:prstGeom prst="line">
            <a:avLst/>
          </a:prstGeom>
          <a:ln w="12700" cap="rnd">
            <a:solidFill>
              <a:schemeClr val="bg1"/>
            </a:solidFill>
            <a:headEnd type="oval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4750517" y="3421040"/>
            <a:ext cx="0" cy="1061297"/>
          </a:xfrm>
          <a:prstGeom prst="line">
            <a:avLst/>
          </a:prstGeom>
          <a:ln w="12700" cap="rnd">
            <a:solidFill>
              <a:schemeClr val="bg1"/>
            </a:solidFill>
            <a:headEnd type="oval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441484" y="2359742"/>
            <a:ext cx="0" cy="1061297"/>
          </a:xfrm>
          <a:prstGeom prst="line">
            <a:avLst/>
          </a:prstGeom>
          <a:ln w="12700" cap="rnd">
            <a:solidFill>
              <a:schemeClr val="bg1"/>
            </a:solidFill>
            <a:headEnd type="oval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0132451" y="3421040"/>
            <a:ext cx="0" cy="1061297"/>
          </a:xfrm>
          <a:prstGeom prst="line">
            <a:avLst/>
          </a:prstGeom>
          <a:ln w="12700" cap="rnd">
            <a:solidFill>
              <a:schemeClr val="bg1"/>
            </a:solidFill>
            <a:headEnd type="oval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93580" y="3421039"/>
            <a:ext cx="10804840" cy="0"/>
          </a:xfrm>
          <a:prstGeom prst="line">
            <a:avLst/>
          </a:prstGeom>
          <a:ln w="25400" cap="rnd">
            <a:solidFill>
              <a:schemeClr val="bg1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775520" y="3137008"/>
            <a:ext cx="568061" cy="568061"/>
          </a:xfrm>
          <a:prstGeom prst="ellipse">
            <a:avLst/>
          </a:prstGeom>
          <a:solidFill>
            <a:srgbClr val="004E5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1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6487" y="3137008"/>
            <a:ext cx="568061" cy="568061"/>
          </a:xfrm>
          <a:prstGeom prst="ellipse">
            <a:avLst/>
          </a:prstGeom>
          <a:solidFill>
            <a:srgbClr val="759FA6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2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157454" y="3137008"/>
            <a:ext cx="568061" cy="568061"/>
          </a:xfrm>
          <a:prstGeom prst="ellipse">
            <a:avLst/>
          </a:prstGeom>
          <a:solidFill>
            <a:srgbClr val="004E5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848419" y="3137008"/>
            <a:ext cx="568061" cy="568061"/>
          </a:xfrm>
          <a:prstGeom prst="ellipse">
            <a:avLst/>
          </a:prstGeom>
          <a:solidFill>
            <a:srgbClr val="759FA6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4</a:t>
            </a: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7B3A330-2C55-B002-F4C8-1085D70FC37E}"/>
              </a:ext>
            </a:extLst>
          </p:cNvPr>
          <p:cNvGrpSpPr/>
          <p:nvPr/>
        </p:nvGrpSpPr>
        <p:grpSpPr>
          <a:xfrm>
            <a:off x="1040075" y="3807595"/>
            <a:ext cx="2038952" cy="1047355"/>
            <a:chOff x="747335" y="1906534"/>
            <a:chExt cx="2038952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D8E7DA3-BD18-BDC4-D936-04042D336340}"/>
                </a:ext>
              </a:extLst>
            </p:cNvPr>
            <p:cNvSpPr txBox="1"/>
            <p:nvPr/>
          </p:nvSpPr>
          <p:spPr>
            <a:xfrm>
              <a:off x="747335" y="2190603"/>
              <a:ext cx="20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9A9745C-C55F-7FBB-26E6-37851B91560E}"/>
                </a:ext>
              </a:extLst>
            </p:cNvPr>
            <p:cNvSpPr txBox="1"/>
            <p:nvPr/>
          </p:nvSpPr>
          <p:spPr>
            <a:xfrm>
              <a:off x="982096" y="1906534"/>
              <a:ext cx="15694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1C93589-6247-EDA1-30C3-112AE667D29A}"/>
              </a:ext>
            </a:extLst>
          </p:cNvPr>
          <p:cNvGrpSpPr/>
          <p:nvPr/>
        </p:nvGrpSpPr>
        <p:grpSpPr>
          <a:xfrm>
            <a:off x="3731041" y="1947618"/>
            <a:ext cx="2038952" cy="1047355"/>
            <a:chOff x="747335" y="1906534"/>
            <a:chExt cx="2038952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5F99EED-55D1-3B6A-8E78-E1C43438ABFB}"/>
                </a:ext>
              </a:extLst>
            </p:cNvPr>
            <p:cNvSpPr txBox="1"/>
            <p:nvPr/>
          </p:nvSpPr>
          <p:spPr>
            <a:xfrm>
              <a:off x="747335" y="2190603"/>
              <a:ext cx="20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2FB4EE2-BA89-228C-6CFD-10424E00CB4C}"/>
                </a:ext>
              </a:extLst>
            </p:cNvPr>
            <p:cNvSpPr txBox="1"/>
            <p:nvPr/>
          </p:nvSpPr>
          <p:spPr>
            <a:xfrm>
              <a:off x="982096" y="1906534"/>
              <a:ext cx="15694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34A90CD-0233-315A-5473-E2BD4CB9984A}"/>
              </a:ext>
            </a:extLst>
          </p:cNvPr>
          <p:cNvGrpSpPr/>
          <p:nvPr/>
        </p:nvGrpSpPr>
        <p:grpSpPr>
          <a:xfrm>
            <a:off x="6422008" y="3807595"/>
            <a:ext cx="2038952" cy="1047355"/>
            <a:chOff x="747335" y="1906534"/>
            <a:chExt cx="2038952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6796C94-64A0-B597-9ED9-DF49E2ECAB94}"/>
                </a:ext>
              </a:extLst>
            </p:cNvPr>
            <p:cNvSpPr txBox="1"/>
            <p:nvPr/>
          </p:nvSpPr>
          <p:spPr>
            <a:xfrm>
              <a:off x="747335" y="2190603"/>
              <a:ext cx="20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71D99F7-D20C-43A2-BC1F-8A9A2F33B4EA}"/>
                </a:ext>
              </a:extLst>
            </p:cNvPr>
            <p:cNvSpPr txBox="1"/>
            <p:nvPr/>
          </p:nvSpPr>
          <p:spPr>
            <a:xfrm>
              <a:off x="982096" y="1906534"/>
              <a:ext cx="15694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5D7487D-6CD1-0712-3749-4E4F2B1A4190}"/>
              </a:ext>
            </a:extLst>
          </p:cNvPr>
          <p:cNvGrpSpPr/>
          <p:nvPr/>
        </p:nvGrpSpPr>
        <p:grpSpPr>
          <a:xfrm>
            <a:off x="9112973" y="1947618"/>
            <a:ext cx="2038952" cy="1047355"/>
            <a:chOff x="747335" y="1906534"/>
            <a:chExt cx="2038952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2C57DED-39D8-D715-41EC-D6AC4DA00934}"/>
                </a:ext>
              </a:extLst>
            </p:cNvPr>
            <p:cNvSpPr txBox="1"/>
            <p:nvPr/>
          </p:nvSpPr>
          <p:spPr>
            <a:xfrm>
              <a:off x="747335" y="2190603"/>
              <a:ext cx="20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6919081-E88E-6C7F-5EE1-C20049F72BC1}"/>
                </a:ext>
              </a:extLst>
            </p:cNvPr>
            <p:cNvSpPr txBox="1"/>
            <p:nvPr/>
          </p:nvSpPr>
          <p:spPr>
            <a:xfrm>
              <a:off x="982096" y="1906534"/>
              <a:ext cx="15694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46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DB6550A-8B41-812D-C632-FB9B637C879E}"/>
              </a:ext>
            </a:extLst>
          </p:cNvPr>
          <p:cNvSpPr txBox="1"/>
          <p:nvPr/>
        </p:nvSpPr>
        <p:spPr>
          <a:xfrm>
            <a:off x="4488218" y="271224"/>
            <a:ext cx="332975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05</a:t>
            </a:r>
            <a:endParaRPr lang="zh-CN" altLang="en-US" sz="166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0DA8697-5030-226D-4EE4-D11AA7031485}"/>
              </a:ext>
            </a:extLst>
          </p:cNvPr>
          <p:cNvGrpSpPr/>
          <p:nvPr/>
        </p:nvGrpSpPr>
        <p:grpSpPr>
          <a:xfrm>
            <a:off x="3795559" y="2003307"/>
            <a:ext cx="4600881" cy="82550"/>
            <a:chOff x="4074023" y="1915345"/>
            <a:chExt cx="4600881" cy="825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191B4AE-6744-CAC9-CCA4-6D3395DB9356}"/>
                </a:ext>
              </a:extLst>
            </p:cNvPr>
            <p:cNvGrpSpPr/>
            <p:nvPr/>
          </p:nvGrpSpPr>
          <p:grpSpPr>
            <a:xfrm>
              <a:off x="4074023" y="1915345"/>
              <a:ext cx="438150" cy="82550"/>
              <a:chOff x="3476625" y="3196212"/>
              <a:chExt cx="438150" cy="8255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4E3C20B-287B-D992-AEC0-66AD2DECABF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0429380-ABA3-64D2-2959-BD4C3C1AF89F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6DFD046-890D-C9FF-04DF-8122B1F21126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9533413-F657-421D-852E-DC6838545D01}"/>
                </a:ext>
              </a:extLst>
            </p:cNvPr>
            <p:cNvGrpSpPr/>
            <p:nvPr/>
          </p:nvGrpSpPr>
          <p:grpSpPr>
            <a:xfrm flipH="1">
              <a:off x="8236754" y="1915345"/>
              <a:ext cx="438150" cy="82550"/>
              <a:chOff x="3476625" y="3196212"/>
              <a:chExt cx="438150" cy="8255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1D505D-9A3A-FBC1-2C78-A25C407B41C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8BBDD16-79DA-27C6-FED6-9D881EEB8FF8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4F49ED3-A558-A713-7965-A24460008ED8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26" name="文本框 925">
            <a:extLst>
              <a:ext uri="{FF2B5EF4-FFF2-40B4-BE49-F238E27FC236}">
                <a16:creationId xmlns:a16="http://schemas.microsoft.com/office/drawing/2014/main" id="{049F42BE-7E6D-FD58-12C8-5A82C508DD32}"/>
              </a:ext>
            </a:extLst>
          </p:cNvPr>
          <p:cNvSpPr txBox="1"/>
          <p:nvPr/>
        </p:nvSpPr>
        <p:spPr>
          <a:xfrm>
            <a:off x="4953499" y="2362856"/>
            <a:ext cx="22860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/>
              <a:t>PART</a:t>
            </a:r>
            <a:endParaRPr lang="zh-CN" altLang="en-US" sz="12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3DBE8E-BAE9-2C1A-2353-27C97882036D}"/>
              </a:ext>
            </a:extLst>
          </p:cNvPr>
          <p:cNvGrpSpPr/>
          <p:nvPr/>
        </p:nvGrpSpPr>
        <p:grpSpPr>
          <a:xfrm>
            <a:off x="0" y="1815228"/>
            <a:ext cx="12192000" cy="3912473"/>
            <a:chOff x="0" y="2945528"/>
            <a:chExt cx="12192000" cy="3912473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E5EBECB0-21C6-50BC-1460-C1C301D6A0C7}"/>
                </a:ext>
              </a:extLst>
            </p:cNvPr>
            <p:cNvSpPr/>
            <p:nvPr/>
          </p:nvSpPr>
          <p:spPr>
            <a:xfrm>
              <a:off x="0" y="2945528"/>
              <a:ext cx="12192000" cy="3912472"/>
            </a:xfrm>
            <a:custGeom>
              <a:avLst/>
              <a:gdLst>
                <a:gd name="connsiteX0" fmla="*/ 0 w 12192000"/>
                <a:gd name="connsiteY0" fmla="*/ 0 h 3912472"/>
                <a:gd name="connsiteX1" fmla="*/ 172239 w 12192000"/>
                <a:gd name="connsiteY1" fmla="*/ 138324 h 3912472"/>
                <a:gd name="connsiteX2" fmla="*/ 6096000 w 12192000"/>
                <a:gd name="connsiteY2" fmla="*/ 2066184 h 3912472"/>
                <a:gd name="connsiteX3" fmla="*/ 12019761 w 12192000"/>
                <a:gd name="connsiteY3" fmla="*/ 138324 h 3912472"/>
                <a:gd name="connsiteX4" fmla="*/ 12192000 w 12192000"/>
                <a:gd name="connsiteY4" fmla="*/ 0 h 3912472"/>
                <a:gd name="connsiteX5" fmla="*/ 12192000 w 12192000"/>
                <a:gd name="connsiteY5" fmla="*/ 3912472 h 3912472"/>
                <a:gd name="connsiteX6" fmla="*/ 0 w 12192000"/>
                <a:gd name="connsiteY6" fmla="*/ 3912472 h 391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912472">
                  <a:moveTo>
                    <a:pt x="0" y="0"/>
                  </a:moveTo>
                  <a:lnTo>
                    <a:pt x="172239" y="138324"/>
                  </a:lnTo>
                  <a:cubicBezTo>
                    <a:pt x="1736813" y="1336137"/>
                    <a:pt x="3815192" y="2066184"/>
                    <a:pt x="6096000" y="2066184"/>
                  </a:cubicBezTo>
                  <a:cubicBezTo>
                    <a:pt x="8376808" y="2066184"/>
                    <a:pt x="10455187" y="1336137"/>
                    <a:pt x="12019761" y="138324"/>
                  </a:cubicBezTo>
                  <a:lnTo>
                    <a:pt x="12192000" y="0"/>
                  </a:lnTo>
                  <a:lnTo>
                    <a:pt x="12192000" y="3912472"/>
                  </a:lnTo>
                  <a:lnTo>
                    <a:pt x="0" y="3912472"/>
                  </a:lnTo>
                  <a:close/>
                </a:path>
              </a:pathLst>
            </a:custGeom>
            <a:solidFill>
              <a:srgbClr val="004E5B">
                <a:alpha val="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8DC99CF-1A53-94A1-B54C-213A1A7D6501}"/>
                </a:ext>
              </a:extLst>
            </p:cNvPr>
            <p:cNvSpPr/>
            <p:nvPr/>
          </p:nvSpPr>
          <p:spPr>
            <a:xfrm>
              <a:off x="0" y="3682456"/>
              <a:ext cx="12192000" cy="3175545"/>
            </a:xfrm>
            <a:custGeom>
              <a:avLst/>
              <a:gdLst>
                <a:gd name="connsiteX0" fmla="*/ 0 w 12192000"/>
                <a:gd name="connsiteY0" fmla="*/ 0 h 3175545"/>
                <a:gd name="connsiteX1" fmla="*/ 172239 w 12192000"/>
                <a:gd name="connsiteY1" fmla="*/ 94555 h 3175545"/>
                <a:gd name="connsiteX2" fmla="*/ 6096000 w 12192000"/>
                <a:gd name="connsiteY2" fmla="*/ 1412405 h 3175545"/>
                <a:gd name="connsiteX3" fmla="*/ 12019761 w 12192000"/>
                <a:gd name="connsiteY3" fmla="*/ 94555 h 3175545"/>
                <a:gd name="connsiteX4" fmla="*/ 12192000 w 12192000"/>
                <a:gd name="connsiteY4" fmla="*/ 0 h 3175545"/>
                <a:gd name="connsiteX5" fmla="*/ 12192000 w 12192000"/>
                <a:gd name="connsiteY5" fmla="*/ 3175545 h 3175545"/>
                <a:gd name="connsiteX6" fmla="*/ 0 w 12192000"/>
                <a:gd name="connsiteY6" fmla="*/ 3175545 h 3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175545">
                  <a:moveTo>
                    <a:pt x="0" y="0"/>
                  </a:moveTo>
                  <a:lnTo>
                    <a:pt x="172239" y="94555"/>
                  </a:lnTo>
                  <a:cubicBezTo>
                    <a:pt x="1736813" y="913359"/>
                    <a:pt x="3815192" y="1412405"/>
                    <a:pt x="6096000" y="1412405"/>
                  </a:cubicBezTo>
                  <a:cubicBezTo>
                    <a:pt x="8376808" y="1412405"/>
                    <a:pt x="10455187" y="913359"/>
                    <a:pt x="12019761" y="94555"/>
                  </a:cubicBezTo>
                  <a:lnTo>
                    <a:pt x="12192000" y="0"/>
                  </a:lnTo>
                  <a:lnTo>
                    <a:pt x="12192000" y="3175545"/>
                  </a:lnTo>
                  <a:lnTo>
                    <a:pt x="0" y="3175545"/>
                  </a:lnTo>
                  <a:close/>
                </a:path>
              </a:pathLst>
            </a:custGeom>
            <a:solidFill>
              <a:srgbClr val="004E5B">
                <a:alpha val="5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117B207-1B58-A983-9EF3-AA7EBDA3907D}"/>
                </a:ext>
              </a:extLst>
            </p:cNvPr>
            <p:cNvSpPr/>
            <p:nvPr/>
          </p:nvSpPr>
          <p:spPr>
            <a:xfrm>
              <a:off x="0" y="4179042"/>
              <a:ext cx="12192000" cy="2678959"/>
            </a:xfrm>
            <a:custGeom>
              <a:avLst/>
              <a:gdLst>
                <a:gd name="connsiteX0" fmla="*/ 0 w 12192000"/>
                <a:gd name="connsiteY0" fmla="*/ 0 h 2678959"/>
                <a:gd name="connsiteX1" fmla="*/ 172239 w 12192000"/>
                <a:gd name="connsiteY1" fmla="*/ 66146 h 2678959"/>
                <a:gd name="connsiteX2" fmla="*/ 6096000 w 12192000"/>
                <a:gd name="connsiteY2" fmla="*/ 988045 h 2678959"/>
                <a:gd name="connsiteX3" fmla="*/ 12019761 w 12192000"/>
                <a:gd name="connsiteY3" fmla="*/ 66146 h 2678959"/>
                <a:gd name="connsiteX4" fmla="*/ 12192000 w 12192000"/>
                <a:gd name="connsiteY4" fmla="*/ 0 h 2678959"/>
                <a:gd name="connsiteX5" fmla="*/ 12192000 w 12192000"/>
                <a:gd name="connsiteY5" fmla="*/ 2678959 h 2678959"/>
                <a:gd name="connsiteX6" fmla="*/ 0 w 12192000"/>
                <a:gd name="connsiteY6" fmla="*/ 2678959 h 2678959"/>
                <a:gd name="connsiteX7" fmla="*/ 0 w 12192000"/>
                <a:gd name="connsiteY7" fmla="*/ 0 h 267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678959">
                  <a:moveTo>
                    <a:pt x="0" y="0"/>
                  </a:moveTo>
                  <a:lnTo>
                    <a:pt x="172239" y="66146"/>
                  </a:lnTo>
                  <a:cubicBezTo>
                    <a:pt x="1736813" y="638938"/>
                    <a:pt x="3815192" y="988045"/>
                    <a:pt x="6096000" y="988045"/>
                  </a:cubicBezTo>
                  <a:cubicBezTo>
                    <a:pt x="8376808" y="988045"/>
                    <a:pt x="10455187" y="638938"/>
                    <a:pt x="12019761" y="66146"/>
                  </a:cubicBezTo>
                  <a:lnTo>
                    <a:pt x="12192000" y="0"/>
                  </a:lnTo>
                  <a:lnTo>
                    <a:pt x="12192000" y="2678959"/>
                  </a:lnTo>
                  <a:lnTo>
                    <a:pt x="0" y="2678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3">
            <a:extLst>
              <a:ext uri="{FF2B5EF4-FFF2-40B4-BE49-F238E27FC236}">
                <a16:creationId xmlns:a16="http://schemas.microsoft.com/office/drawing/2014/main" id="{246F88C0-3602-C290-4074-500F4272A8FC}"/>
              </a:ext>
            </a:extLst>
          </p:cNvPr>
          <p:cNvSpPr txBox="1"/>
          <p:nvPr/>
        </p:nvSpPr>
        <p:spPr>
          <a:xfrm>
            <a:off x="5195753" y="2991514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论文总结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5889C16-31AA-2B9A-6051-7E63F056BDA7}"/>
              </a:ext>
            </a:extLst>
          </p:cNvPr>
          <p:cNvSpPr/>
          <p:nvPr/>
        </p:nvSpPr>
        <p:spPr>
          <a:xfrm>
            <a:off x="0" y="5041900"/>
            <a:ext cx="12192000" cy="1816099"/>
          </a:xfrm>
          <a:prstGeom prst="rect">
            <a:avLst/>
          </a:prstGeom>
          <a:solidFill>
            <a:srgbClr val="004E5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F9FAB2-7E6B-49FA-9BF2-6F090EF4ACE0}"/>
              </a:ext>
            </a:extLst>
          </p:cNvPr>
          <p:cNvSpPr txBox="1"/>
          <p:nvPr/>
        </p:nvSpPr>
        <p:spPr>
          <a:xfrm>
            <a:off x="1905000" y="4784130"/>
            <a:ext cx="8382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960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105362" cy="523220"/>
            <a:chOff x="4860550" y="111204"/>
            <a:chExt cx="2105362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168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05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973333" y="20353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论文总结</a:t>
              </a:r>
            </a:p>
          </p:txBody>
        </p:sp>
      </p:grpSp>
      <p:sp>
        <p:nvSpPr>
          <p:cNvPr id="12" name="文本框 20"/>
          <p:cNvSpPr txBox="1"/>
          <p:nvPr/>
        </p:nvSpPr>
        <p:spPr>
          <a:xfrm>
            <a:off x="5484283" y="3362163"/>
            <a:ext cx="1191352" cy="40011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箭头1"/>
          <p:cNvSpPr>
            <a:spLocks noChangeAspect="1"/>
          </p:cNvSpPr>
          <p:nvPr/>
        </p:nvSpPr>
        <p:spPr bwMode="auto">
          <a:xfrm>
            <a:off x="6096000" y="1675694"/>
            <a:ext cx="1854200" cy="2135717"/>
          </a:xfrm>
          <a:custGeom>
            <a:avLst/>
            <a:gdLst>
              <a:gd name="T0" fmla="*/ 35 w 1260"/>
              <a:gd name="T1" fmla="*/ 1 h 1451"/>
              <a:gd name="T2" fmla="*/ 100 w 1260"/>
              <a:gd name="T3" fmla="*/ 6 h 1451"/>
              <a:gd name="T4" fmla="*/ 162 w 1260"/>
              <a:gd name="T5" fmla="*/ 13 h 1451"/>
              <a:gd name="T6" fmla="*/ 225 w 1260"/>
              <a:gd name="T7" fmla="*/ 23 h 1451"/>
              <a:gd name="T8" fmla="*/ 285 w 1260"/>
              <a:gd name="T9" fmla="*/ 37 h 1451"/>
              <a:gd name="T10" fmla="*/ 345 w 1260"/>
              <a:gd name="T11" fmla="*/ 53 h 1451"/>
              <a:gd name="T12" fmla="*/ 404 w 1260"/>
              <a:gd name="T13" fmla="*/ 72 h 1451"/>
              <a:gd name="T14" fmla="*/ 461 w 1260"/>
              <a:gd name="T15" fmla="*/ 94 h 1451"/>
              <a:gd name="T16" fmla="*/ 517 w 1260"/>
              <a:gd name="T17" fmla="*/ 119 h 1451"/>
              <a:gd name="T18" fmla="*/ 572 w 1260"/>
              <a:gd name="T19" fmla="*/ 145 h 1451"/>
              <a:gd name="T20" fmla="*/ 625 w 1260"/>
              <a:gd name="T21" fmla="*/ 175 h 1451"/>
              <a:gd name="T22" fmla="*/ 676 w 1260"/>
              <a:gd name="T23" fmla="*/ 206 h 1451"/>
              <a:gd name="T24" fmla="*/ 726 w 1260"/>
              <a:gd name="T25" fmla="*/ 240 h 1451"/>
              <a:gd name="T26" fmla="*/ 774 w 1260"/>
              <a:gd name="T27" fmla="*/ 277 h 1451"/>
              <a:gd name="T28" fmla="*/ 820 w 1260"/>
              <a:gd name="T29" fmla="*/ 316 h 1451"/>
              <a:gd name="T30" fmla="*/ 866 w 1260"/>
              <a:gd name="T31" fmla="*/ 356 h 1451"/>
              <a:gd name="T32" fmla="*/ 908 w 1260"/>
              <a:gd name="T33" fmla="*/ 398 h 1451"/>
              <a:gd name="T34" fmla="*/ 948 w 1260"/>
              <a:gd name="T35" fmla="*/ 444 h 1451"/>
              <a:gd name="T36" fmla="*/ 986 w 1260"/>
              <a:gd name="T37" fmla="*/ 490 h 1451"/>
              <a:gd name="T38" fmla="*/ 1023 w 1260"/>
              <a:gd name="T39" fmla="*/ 538 h 1451"/>
              <a:gd name="T40" fmla="*/ 1057 w 1260"/>
              <a:gd name="T41" fmla="*/ 589 h 1451"/>
              <a:gd name="T42" fmla="*/ 1088 w 1260"/>
              <a:gd name="T43" fmla="*/ 640 h 1451"/>
              <a:gd name="T44" fmla="*/ 1117 w 1260"/>
              <a:gd name="T45" fmla="*/ 693 h 1451"/>
              <a:gd name="T46" fmla="*/ 1144 w 1260"/>
              <a:gd name="T47" fmla="*/ 748 h 1451"/>
              <a:gd name="T48" fmla="*/ 1168 w 1260"/>
              <a:gd name="T49" fmla="*/ 804 h 1451"/>
              <a:gd name="T50" fmla="*/ 1190 w 1260"/>
              <a:gd name="T51" fmla="*/ 861 h 1451"/>
              <a:gd name="T52" fmla="*/ 1209 w 1260"/>
              <a:gd name="T53" fmla="*/ 921 h 1451"/>
              <a:gd name="T54" fmla="*/ 1224 w 1260"/>
              <a:gd name="T55" fmla="*/ 980 h 1451"/>
              <a:gd name="T56" fmla="*/ 1237 w 1260"/>
              <a:gd name="T57" fmla="*/ 1042 h 1451"/>
              <a:gd name="T58" fmla="*/ 1248 w 1260"/>
              <a:gd name="T59" fmla="*/ 1104 h 1451"/>
              <a:gd name="T60" fmla="*/ 1255 w 1260"/>
              <a:gd name="T61" fmla="*/ 1166 h 1451"/>
              <a:gd name="T62" fmla="*/ 1259 w 1260"/>
              <a:gd name="T63" fmla="*/ 1231 h 1451"/>
              <a:gd name="T64" fmla="*/ 921 w 1260"/>
              <a:gd name="T65" fmla="*/ 1451 h 1451"/>
              <a:gd name="T66" fmla="*/ 622 w 1260"/>
              <a:gd name="T67" fmla="*/ 1231 h 1451"/>
              <a:gd name="T68" fmla="*/ 616 w 1260"/>
              <a:gd name="T69" fmla="*/ 1184 h 1451"/>
              <a:gd name="T70" fmla="*/ 608 w 1260"/>
              <a:gd name="T71" fmla="*/ 1139 h 1451"/>
              <a:gd name="T72" fmla="*/ 597 w 1260"/>
              <a:gd name="T73" fmla="*/ 1096 h 1451"/>
              <a:gd name="T74" fmla="*/ 588 w 1260"/>
              <a:gd name="T75" fmla="*/ 1067 h 1451"/>
              <a:gd name="T76" fmla="*/ 572 w 1260"/>
              <a:gd name="T77" fmla="*/ 1025 h 1451"/>
              <a:gd name="T78" fmla="*/ 559 w 1260"/>
              <a:gd name="T79" fmla="*/ 998 h 1451"/>
              <a:gd name="T80" fmla="*/ 539 w 1260"/>
              <a:gd name="T81" fmla="*/ 959 h 1451"/>
              <a:gd name="T82" fmla="*/ 523 w 1260"/>
              <a:gd name="T83" fmla="*/ 934 h 1451"/>
              <a:gd name="T84" fmla="*/ 498 w 1260"/>
              <a:gd name="T85" fmla="*/ 898 h 1451"/>
              <a:gd name="T86" fmla="*/ 480 w 1260"/>
              <a:gd name="T87" fmla="*/ 874 h 1451"/>
              <a:gd name="T88" fmla="*/ 461 w 1260"/>
              <a:gd name="T89" fmla="*/ 852 h 1451"/>
              <a:gd name="T90" fmla="*/ 431 w 1260"/>
              <a:gd name="T91" fmla="*/ 821 h 1451"/>
              <a:gd name="T92" fmla="*/ 399 w 1260"/>
              <a:gd name="T93" fmla="*/ 791 h 1451"/>
              <a:gd name="T94" fmla="*/ 375 w 1260"/>
              <a:gd name="T95" fmla="*/ 773 h 1451"/>
              <a:gd name="T96" fmla="*/ 352 w 1260"/>
              <a:gd name="T97" fmla="*/ 755 h 1451"/>
              <a:gd name="T98" fmla="*/ 328 w 1260"/>
              <a:gd name="T99" fmla="*/ 739 h 1451"/>
              <a:gd name="T100" fmla="*/ 290 w 1260"/>
              <a:gd name="T101" fmla="*/ 716 h 1451"/>
              <a:gd name="T102" fmla="*/ 264 w 1260"/>
              <a:gd name="T103" fmla="*/ 702 h 1451"/>
              <a:gd name="T104" fmla="*/ 223 w 1260"/>
              <a:gd name="T105" fmla="*/ 684 h 1451"/>
              <a:gd name="T106" fmla="*/ 181 w 1260"/>
              <a:gd name="T107" fmla="*/ 669 h 1451"/>
              <a:gd name="T108" fmla="*/ 137 w 1260"/>
              <a:gd name="T109" fmla="*/ 656 h 1451"/>
              <a:gd name="T110" fmla="*/ 108 w 1260"/>
              <a:gd name="T111" fmla="*/ 649 h 1451"/>
              <a:gd name="T112" fmla="*/ 63 w 1260"/>
              <a:gd name="T113" fmla="*/ 642 h 1451"/>
              <a:gd name="T114" fmla="*/ 31 w 1260"/>
              <a:gd name="T115" fmla="*/ 639 h 1451"/>
              <a:gd name="T116" fmla="*/ 0 w 1260"/>
              <a:gd name="T117" fmla="*/ 637 h 1451"/>
              <a:gd name="T118" fmla="*/ 3 w 1260"/>
              <a:gd name="T119" fmla="*/ 0 h 1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60" h="1451">
                <a:moveTo>
                  <a:pt x="3" y="0"/>
                </a:moveTo>
                <a:lnTo>
                  <a:pt x="35" y="1"/>
                </a:lnTo>
                <a:lnTo>
                  <a:pt x="68" y="3"/>
                </a:lnTo>
                <a:lnTo>
                  <a:pt x="100" y="6"/>
                </a:lnTo>
                <a:lnTo>
                  <a:pt x="131" y="9"/>
                </a:lnTo>
                <a:lnTo>
                  <a:pt x="162" y="13"/>
                </a:lnTo>
                <a:lnTo>
                  <a:pt x="193" y="18"/>
                </a:lnTo>
                <a:lnTo>
                  <a:pt x="225" y="23"/>
                </a:lnTo>
                <a:lnTo>
                  <a:pt x="255" y="30"/>
                </a:lnTo>
                <a:lnTo>
                  <a:pt x="285" y="37"/>
                </a:lnTo>
                <a:lnTo>
                  <a:pt x="315" y="44"/>
                </a:lnTo>
                <a:lnTo>
                  <a:pt x="345" y="53"/>
                </a:lnTo>
                <a:lnTo>
                  <a:pt x="374" y="62"/>
                </a:lnTo>
                <a:lnTo>
                  <a:pt x="404" y="72"/>
                </a:lnTo>
                <a:lnTo>
                  <a:pt x="433" y="83"/>
                </a:lnTo>
                <a:lnTo>
                  <a:pt x="461" y="94"/>
                </a:lnTo>
                <a:lnTo>
                  <a:pt x="489" y="106"/>
                </a:lnTo>
                <a:lnTo>
                  <a:pt x="517" y="119"/>
                </a:lnTo>
                <a:lnTo>
                  <a:pt x="545" y="132"/>
                </a:lnTo>
                <a:lnTo>
                  <a:pt x="572" y="145"/>
                </a:lnTo>
                <a:lnTo>
                  <a:pt x="599" y="160"/>
                </a:lnTo>
                <a:lnTo>
                  <a:pt x="625" y="175"/>
                </a:lnTo>
                <a:lnTo>
                  <a:pt x="651" y="190"/>
                </a:lnTo>
                <a:lnTo>
                  <a:pt x="676" y="206"/>
                </a:lnTo>
                <a:lnTo>
                  <a:pt x="702" y="223"/>
                </a:lnTo>
                <a:lnTo>
                  <a:pt x="726" y="240"/>
                </a:lnTo>
                <a:lnTo>
                  <a:pt x="751" y="259"/>
                </a:lnTo>
                <a:lnTo>
                  <a:pt x="774" y="277"/>
                </a:lnTo>
                <a:lnTo>
                  <a:pt x="798" y="296"/>
                </a:lnTo>
                <a:lnTo>
                  <a:pt x="820" y="316"/>
                </a:lnTo>
                <a:lnTo>
                  <a:pt x="843" y="336"/>
                </a:lnTo>
                <a:lnTo>
                  <a:pt x="866" y="356"/>
                </a:lnTo>
                <a:lnTo>
                  <a:pt x="887" y="377"/>
                </a:lnTo>
                <a:lnTo>
                  <a:pt x="908" y="398"/>
                </a:lnTo>
                <a:lnTo>
                  <a:pt x="928" y="421"/>
                </a:lnTo>
                <a:lnTo>
                  <a:pt x="948" y="444"/>
                </a:lnTo>
                <a:lnTo>
                  <a:pt x="967" y="467"/>
                </a:lnTo>
                <a:lnTo>
                  <a:pt x="986" y="490"/>
                </a:lnTo>
                <a:lnTo>
                  <a:pt x="1004" y="514"/>
                </a:lnTo>
                <a:lnTo>
                  <a:pt x="1023" y="538"/>
                </a:lnTo>
                <a:lnTo>
                  <a:pt x="1040" y="564"/>
                </a:lnTo>
                <a:lnTo>
                  <a:pt x="1057" y="589"/>
                </a:lnTo>
                <a:lnTo>
                  <a:pt x="1073" y="614"/>
                </a:lnTo>
                <a:lnTo>
                  <a:pt x="1088" y="640"/>
                </a:lnTo>
                <a:lnTo>
                  <a:pt x="1103" y="666"/>
                </a:lnTo>
                <a:lnTo>
                  <a:pt x="1117" y="693"/>
                </a:lnTo>
                <a:lnTo>
                  <a:pt x="1131" y="720"/>
                </a:lnTo>
                <a:lnTo>
                  <a:pt x="1144" y="748"/>
                </a:lnTo>
                <a:lnTo>
                  <a:pt x="1156" y="776"/>
                </a:lnTo>
                <a:lnTo>
                  <a:pt x="1168" y="804"/>
                </a:lnTo>
                <a:lnTo>
                  <a:pt x="1180" y="833"/>
                </a:lnTo>
                <a:lnTo>
                  <a:pt x="1190" y="861"/>
                </a:lnTo>
                <a:lnTo>
                  <a:pt x="1200" y="891"/>
                </a:lnTo>
                <a:lnTo>
                  <a:pt x="1209" y="921"/>
                </a:lnTo>
                <a:lnTo>
                  <a:pt x="1217" y="950"/>
                </a:lnTo>
                <a:lnTo>
                  <a:pt x="1224" y="980"/>
                </a:lnTo>
                <a:lnTo>
                  <a:pt x="1231" y="1010"/>
                </a:lnTo>
                <a:lnTo>
                  <a:pt x="1237" y="1042"/>
                </a:lnTo>
                <a:lnTo>
                  <a:pt x="1243" y="1073"/>
                </a:lnTo>
                <a:lnTo>
                  <a:pt x="1248" y="1104"/>
                </a:lnTo>
                <a:lnTo>
                  <a:pt x="1252" y="1135"/>
                </a:lnTo>
                <a:lnTo>
                  <a:pt x="1255" y="1166"/>
                </a:lnTo>
                <a:lnTo>
                  <a:pt x="1257" y="1198"/>
                </a:lnTo>
                <a:lnTo>
                  <a:pt x="1259" y="1231"/>
                </a:lnTo>
                <a:lnTo>
                  <a:pt x="1260" y="1263"/>
                </a:lnTo>
                <a:lnTo>
                  <a:pt x="921" y="1451"/>
                </a:lnTo>
                <a:lnTo>
                  <a:pt x="622" y="1246"/>
                </a:lnTo>
                <a:lnTo>
                  <a:pt x="622" y="1231"/>
                </a:lnTo>
                <a:lnTo>
                  <a:pt x="620" y="1215"/>
                </a:lnTo>
                <a:lnTo>
                  <a:pt x="616" y="1184"/>
                </a:lnTo>
                <a:lnTo>
                  <a:pt x="611" y="1154"/>
                </a:lnTo>
                <a:lnTo>
                  <a:pt x="608" y="1139"/>
                </a:lnTo>
                <a:lnTo>
                  <a:pt x="605" y="1125"/>
                </a:lnTo>
                <a:lnTo>
                  <a:pt x="597" y="1096"/>
                </a:lnTo>
                <a:lnTo>
                  <a:pt x="593" y="1082"/>
                </a:lnTo>
                <a:lnTo>
                  <a:pt x="588" y="1067"/>
                </a:lnTo>
                <a:lnTo>
                  <a:pt x="577" y="1039"/>
                </a:lnTo>
                <a:lnTo>
                  <a:pt x="572" y="1025"/>
                </a:lnTo>
                <a:lnTo>
                  <a:pt x="566" y="1012"/>
                </a:lnTo>
                <a:lnTo>
                  <a:pt x="559" y="998"/>
                </a:lnTo>
                <a:lnTo>
                  <a:pt x="553" y="985"/>
                </a:lnTo>
                <a:lnTo>
                  <a:pt x="539" y="959"/>
                </a:lnTo>
                <a:lnTo>
                  <a:pt x="530" y="947"/>
                </a:lnTo>
                <a:lnTo>
                  <a:pt x="523" y="934"/>
                </a:lnTo>
                <a:lnTo>
                  <a:pt x="506" y="910"/>
                </a:lnTo>
                <a:lnTo>
                  <a:pt x="498" y="898"/>
                </a:lnTo>
                <a:lnTo>
                  <a:pt x="489" y="887"/>
                </a:lnTo>
                <a:lnTo>
                  <a:pt x="480" y="874"/>
                </a:lnTo>
                <a:lnTo>
                  <a:pt x="471" y="863"/>
                </a:lnTo>
                <a:lnTo>
                  <a:pt x="461" y="852"/>
                </a:lnTo>
                <a:lnTo>
                  <a:pt x="451" y="841"/>
                </a:lnTo>
                <a:lnTo>
                  <a:pt x="431" y="821"/>
                </a:lnTo>
                <a:lnTo>
                  <a:pt x="410" y="801"/>
                </a:lnTo>
                <a:lnTo>
                  <a:pt x="399" y="791"/>
                </a:lnTo>
                <a:lnTo>
                  <a:pt x="388" y="782"/>
                </a:lnTo>
                <a:lnTo>
                  <a:pt x="375" y="773"/>
                </a:lnTo>
                <a:lnTo>
                  <a:pt x="364" y="764"/>
                </a:lnTo>
                <a:lnTo>
                  <a:pt x="352" y="755"/>
                </a:lnTo>
                <a:lnTo>
                  <a:pt x="340" y="747"/>
                </a:lnTo>
                <a:lnTo>
                  <a:pt x="328" y="739"/>
                </a:lnTo>
                <a:lnTo>
                  <a:pt x="315" y="731"/>
                </a:lnTo>
                <a:lnTo>
                  <a:pt x="290" y="716"/>
                </a:lnTo>
                <a:lnTo>
                  <a:pt x="277" y="709"/>
                </a:lnTo>
                <a:lnTo>
                  <a:pt x="264" y="702"/>
                </a:lnTo>
                <a:lnTo>
                  <a:pt x="237" y="690"/>
                </a:lnTo>
                <a:lnTo>
                  <a:pt x="223" y="684"/>
                </a:lnTo>
                <a:lnTo>
                  <a:pt x="209" y="678"/>
                </a:lnTo>
                <a:lnTo>
                  <a:pt x="181" y="669"/>
                </a:lnTo>
                <a:lnTo>
                  <a:pt x="152" y="660"/>
                </a:lnTo>
                <a:lnTo>
                  <a:pt x="137" y="656"/>
                </a:lnTo>
                <a:lnTo>
                  <a:pt x="123" y="653"/>
                </a:lnTo>
                <a:lnTo>
                  <a:pt x="108" y="649"/>
                </a:lnTo>
                <a:lnTo>
                  <a:pt x="93" y="647"/>
                </a:lnTo>
                <a:lnTo>
                  <a:pt x="63" y="642"/>
                </a:lnTo>
                <a:lnTo>
                  <a:pt x="47" y="640"/>
                </a:lnTo>
                <a:lnTo>
                  <a:pt x="31" y="639"/>
                </a:lnTo>
                <a:lnTo>
                  <a:pt x="16" y="638"/>
                </a:lnTo>
                <a:lnTo>
                  <a:pt x="0" y="637"/>
                </a:lnTo>
                <a:lnTo>
                  <a:pt x="197" y="348"/>
                </a:lnTo>
                <a:lnTo>
                  <a:pt x="3" y="0"/>
                </a:lnTo>
                <a:close/>
              </a:path>
            </a:pathLst>
          </a:custGeom>
          <a:solidFill>
            <a:srgbClr val="759FA6"/>
          </a:solidFill>
          <a:ln w="12700">
            <a:solidFill>
              <a:srgbClr val="759F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91440" bIns="45720"/>
          <a:lstStyle/>
          <a:p>
            <a:pPr algn="ctr">
              <a:defRPr/>
            </a:pPr>
            <a:endParaRPr lang="en-US" sz="5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箭头4"/>
          <p:cNvSpPr>
            <a:spLocks noChangeAspect="1"/>
          </p:cNvSpPr>
          <p:nvPr/>
        </p:nvSpPr>
        <p:spPr bwMode="auto">
          <a:xfrm>
            <a:off x="4180417" y="1677811"/>
            <a:ext cx="2103967" cy="1947333"/>
          </a:xfrm>
          <a:custGeom>
            <a:avLst/>
            <a:gdLst>
              <a:gd name="T0" fmla="*/ 637 w 1431"/>
              <a:gd name="T1" fmla="*/ 1302 h 1325"/>
              <a:gd name="T2" fmla="*/ 637 w 1431"/>
              <a:gd name="T3" fmla="*/ 1248 h 1325"/>
              <a:gd name="T4" fmla="*/ 640 w 1431"/>
              <a:gd name="T5" fmla="*/ 1217 h 1325"/>
              <a:gd name="T6" fmla="*/ 646 w 1431"/>
              <a:gd name="T7" fmla="*/ 1170 h 1325"/>
              <a:gd name="T8" fmla="*/ 655 w 1431"/>
              <a:gd name="T9" fmla="*/ 1125 h 1325"/>
              <a:gd name="T10" fmla="*/ 663 w 1431"/>
              <a:gd name="T11" fmla="*/ 1095 h 1325"/>
              <a:gd name="T12" fmla="*/ 678 w 1431"/>
              <a:gd name="T13" fmla="*/ 1052 h 1325"/>
              <a:gd name="T14" fmla="*/ 689 w 1431"/>
              <a:gd name="T15" fmla="*/ 1024 h 1325"/>
              <a:gd name="T16" fmla="*/ 708 w 1431"/>
              <a:gd name="T17" fmla="*/ 983 h 1325"/>
              <a:gd name="T18" fmla="*/ 724 w 1431"/>
              <a:gd name="T19" fmla="*/ 957 h 1325"/>
              <a:gd name="T20" fmla="*/ 739 w 1431"/>
              <a:gd name="T21" fmla="*/ 932 h 1325"/>
              <a:gd name="T22" fmla="*/ 756 w 1431"/>
              <a:gd name="T23" fmla="*/ 907 h 1325"/>
              <a:gd name="T24" fmla="*/ 773 w 1431"/>
              <a:gd name="T25" fmla="*/ 884 h 1325"/>
              <a:gd name="T26" fmla="*/ 792 w 1431"/>
              <a:gd name="T27" fmla="*/ 860 h 1325"/>
              <a:gd name="T28" fmla="*/ 822 w 1431"/>
              <a:gd name="T29" fmla="*/ 827 h 1325"/>
              <a:gd name="T30" fmla="*/ 843 w 1431"/>
              <a:gd name="T31" fmla="*/ 807 h 1325"/>
              <a:gd name="T32" fmla="*/ 877 w 1431"/>
              <a:gd name="T33" fmla="*/ 778 h 1325"/>
              <a:gd name="T34" fmla="*/ 901 w 1431"/>
              <a:gd name="T35" fmla="*/ 760 h 1325"/>
              <a:gd name="T36" fmla="*/ 938 w 1431"/>
              <a:gd name="T37" fmla="*/ 735 h 1325"/>
              <a:gd name="T38" fmla="*/ 976 w 1431"/>
              <a:gd name="T39" fmla="*/ 711 h 1325"/>
              <a:gd name="T40" fmla="*/ 1003 w 1431"/>
              <a:gd name="T41" fmla="*/ 698 h 1325"/>
              <a:gd name="T42" fmla="*/ 1030 w 1431"/>
              <a:gd name="T43" fmla="*/ 686 h 1325"/>
              <a:gd name="T44" fmla="*/ 1059 w 1431"/>
              <a:gd name="T45" fmla="*/ 675 h 1325"/>
              <a:gd name="T46" fmla="*/ 1117 w 1431"/>
              <a:gd name="T47" fmla="*/ 657 h 1325"/>
              <a:gd name="T48" fmla="*/ 1147 w 1431"/>
              <a:gd name="T49" fmla="*/ 649 h 1325"/>
              <a:gd name="T50" fmla="*/ 1192 w 1431"/>
              <a:gd name="T51" fmla="*/ 642 h 1325"/>
              <a:gd name="T52" fmla="*/ 1224 w 1431"/>
              <a:gd name="T53" fmla="*/ 638 h 1325"/>
              <a:gd name="T54" fmla="*/ 1431 w 1431"/>
              <a:gd name="T55" fmla="*/ 334 h 1325"/>
              <a:gd name="T56" fmla="*/ 1207 w 1431"/>
              <a:gd name="T57" fmla="*/ 1 h 1325"/>
              <a:gd name="T58" fmla="*/ 1142 w 1431"/>
              <a:gd name="T59" fmla="*/ 6 h 1325"/>
              <a:gd name="T60" fmla="*/ 1080 w 1431"/>
              <a:gd name="T61" fmla="*/ 15 h 1325"/>
              <a:gd name="T62" fmla="*/ 1018 w 1431"/>
              <a:gd name="T63" fmla="*/ 26 h 1325"/>
              <a:gd name="T64" fmla="*/ 957 w 1431"/>
              <a:gd name="T65" fmla="*/ 40 h 1325"/>
              <a:gd name="T66" fmla="*/ 898 w 1431"/>
              <a:gd name="T67" fmla="*/ 57 h 1325"/>
              <a:gd name="T68" fmla="*/ 839 w 1431"/>
              <a:gd name="T69" fmla="*/ 76 h 1325"/>
              <a:gd name="T70" fmla="*/ 783 w 1431"/>
              <a:gd name="T71" fmla="*/ 100 h 1325"/>
              <a:gd name="T72" fmla="*/ 728 w 1431"/>
              <a:gd name="T73" fmla="*/ 125 h 1325"/>
              <a:gd name="T74" fmla="*/ 673 w 1431"/>
              <a:gd name="T75" fmla="*/ 152 h 1325"/>
              <a:gd name="T76" fmla="*/ 620 w 1431"/>
              <a:gd name="T77" fmla="*/ 182 h 1325"/>
              <a:gd name="T78" fmla="*/ 570 w 1431"/>
              <a:gd name="T79" fmla="*/ 214 h 1325"/>
              <a:gd name="T80" fmla="*/ 520 w 1431"/>
              <a:gd name="T81" fmla="*/ 250 h 1325"/>
              <a:gd name="T82" fmla="*/ 472 w 1431"/>
              <a:gd name="T83" fmla="*/ 287 h 1325"/>
              <a:gd name="T84" fmla="*/ 427 w 1431"/>
              <a:gd name="T85" fmla="*/ 325 h 1325"/>
              <a:gd name="T86" fmla="*/ 382 w 1431"/>
              <a:gd name="T87" fmla="*/ 366 h 1325"/>
              <a:gd name="T88" fmla="*/ 341 w 1431"/>
              <a:gd name="T89" fmla="*/ 410 h 1325"/>
              <a:gd name="T90" fmla="*/ 301 w 1431"/>
              <a:gd name="T91" fmla="*/ 455 h 1325"/>
              <a:gd name="T92" fmla="*/ 263 w 1431"/>
              <a:gd name="T93" fmla="*/ 502 h 1325"/>
              <a:gd name="T94" fmla="*/ 227 w 1431"/>
              <a:gd name="T95" fmla="*/ 550 h 1325"/>
              <a:gd name="T96" fmla="*/ 194 w 1431"/>
              <a:gd name="T97" fmla="*/ 602 h 1325"/>
              <a:gd name="T98" fmla="*/ 163 w 1431"/>
              <a:gd name="T99" fmla="*/ 653 h 1325"/>
              <a:gd name="T100" fmla="*/ 135 w 1431"/>
              <a:gd name="T101" fmla="*/ 707 h 1325"/>
              <a:gd name="T102" fmla="*/ 109 w 1431"/>
              <a:gd name="T103" fmla="*/ 762 h 1325"/>
              <a:gd name="T104" fmla="*/ 86 w 1431"/>
              <a:gd name="T105" fmla="*/ 819 h 1325"/>
              <a:gd name="T106" fmla="*/ 64 w 1431"/>
              <a:gd name="T107" fmla="*/ 876 h 1325"/>
              <a:gd name="T108" fmla="*/ 47 w 1431"/>
              <a:gd name="T109" fmla="*/ 936 h 1325"/>
              <a:gd name="T110" fmla="*/ 31 w 1431"/>
              <a:gd name="T111" fmla="*/ 996 h 1325"/>
              <a:gd name="T112" fmla="*/ 19 w 1431"/>
              <a:gd name="T113" fmla="*/ 1058 h 1325"/>
              <a:gd name="T114" fmla="*/ 10 w 1431"/>
              <a:gd name="T115" fmla="*/ 1120 h 1325"/>
              <a:gd name="T116" fmla="*/ 4 w 1431"/>
              <a:gd name="T117" fmla="*/ 1183 h 1325"/>
              <a:gd name="T118" fmla="*/ 1 w 1431"/>
              <a:gd name="T119" fmla="*/ 1247 h 1325"/>
              <a:gd name="T120" fmla="*/ 1 w 1431"/>
              <a:gd name="T121" fmla="*/ 1302 h 1325"/>
              <a:gd name="T122" fmla="*/ 335 w 1431"/>
              <a:gd name="T123" fmla="*/ 1129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1" h="1325">
                <a:moveTo>
                  <a:pt x="638" y="1324"/>
                </a:moveTo>
                <a:lnTo>
                  <a:pt x="637" y="1302"/>
                </a:lnTo>
                <a:lnTo>
                  <a:pt x="637" y="1280"/>
                </a:lnTo>
                <a:lnTo>
                  <a:pt x="637" y="1248"/>
                </a:lnTo>
                <a:lnTo>
                  <a:pt x="638" y="1232"/>
                </a:lnTo>
                <a:lnTo>
                  <a:pt x="640" y="1217"/>
                </a:lnTo>
                <a:lnTo>
                  <a:pt x="644" y="1185"/>
                </a:lnTo>
                <a:lnTo>
                  <a:pt x="646" y="1170"/>
                </a:lnTo>
                <a:lnTo>
                  <a:pt x="649" y="1154"/>
                </a:lnTo>
                <a:lnTo>
                  <a:pt x="655" y="1125"/>
                </a:lnTo>
                <a:lnTo>
                  <a:pt x="659" y="1110"/>
                </a:lnTo>
                <a:lnTo>
                  <a:pt x="663" y="1095"/>
                </a:lnTo>
                <a:lnTo>
                  <a:pt x="673" y="1067"/>
                </a:lnTo>
                <a:lnTo>
                  <a:pt x="678" y="1052"/>
                </a:lnTo>
                <a:lnTo>
                  <a:pt x="683" y="1038"/>
                </a:lnTo>
                <a:lnTo>
                  <a:pt x="689" y="1024"/>
                </a:lnTo>
                <a:lnTo>
                  <a:pt x="695" y="1010"/>
                </a:lnTo>
                <a:lnTo>
                  <a:pt x="708" y="983"/>
                </a:lnTo>
                <a:lnTo>
                  <a:pt x="715" y="970"/>
                </a:lnTo>
                <a:lnTo>
                  <a:pt x="724" y="957"/>
                </a:lnTo>
                <a:lnTo>
                  <a:pt x="731" y="944"/>
                </a:lnTo>
                <a:lnTo>
                  <a:pt x="739" y="932"/>
                </a:lnTo>
                <a:lnTo>
                  <a:pt x="747" y="920"/>
                </a:lnTo>
                <a:lnTo>
                  <a:pt x="756" y="907"/>
                </a:lnTo>
                <a:lnTo>
                  <a:pt x="764" y="895"/>
                </a:lnTo>
                <a:lnTo>
                  <a:pt x="773" y="884"/>
                </a:lnTo>
                <a:lnTo>
                  <a:pt x="783" y="871"/>
                </a:lnTo>
                <a:lnTo>
                  <a:pt x="792" y="860"/>
                </a:lnTo>
                <a:lnTo>
                  <a:pt x="812" y="838"/>
                </a:lnTo>
                <a:lnTo>
                  <a:pt x="822" y="827"/>
                </a:lnTo>
                <a:lnTo>
                  <a:pt x="832" y="817"/>
                </a:lnTo>
                <a:lnTo>
                  <a:pt x="843" y="807"/>
                </a:lnTo>
                <a:lnTo>
                  <a:pt x="854" y="797"/>
                </a:lnTo>
                <a:lnTo>
                  <a:pt x="877" y="778"/>
                </a:lnTo>
                <a:lnTo>
                  <a:pt x="889" y="769"/>
                </a:lnTo>
                <a:lnTo>
                  <a:pt x="901" y="760"/>
                </a:lnTo>
                <a:lnTo>
                  <a:pt x="925" y="743"/>
                </a:lnTo>
                <a:lnTo>
                  <a:pt x="938" y="735"/>
                </a:lnTo>
                <a:lnTo>
                  <a:pt x="951" y="727"/>
                </a:lnTo>
                <a:lnTo>
                  <a:pt x="976" y="711"/>
                </a:lnTo>
                <a:lnTo>
                  <a:pt x="990" y="705"/>
                </a:lnTo>
                <a:lnTo>
                  <a:pt x="1003" y="698"/>
                </a:lnTo>
                <a:lnTo>
                  <a:pt x="1017" y="692"/>
                </a:lnTo>
                <a:lnTo>
                  <a:pt x="1030" y="686"/>
                </a:lnTo>
                <a:lnTo>
                  <a:pt x="1045" y="680"/>
                </a:lnTo>
                <a:lnTo>
                  <a:pt x="1059" y="675"/>
                </a:lnTo>
                <a:lnTo>
                  <a:pt x="1088" y="665"/>
                </a:lnTo>
                <a:lnTo>
                  <a:pt x="1117" y="657"/>
                </a:lnTo>
                <a:lnTo>
                  <a:pt x="1132" y="653"/>
                </a:lnTo>
                <a:lnTo>
                  <a:pt x="1147" y="649"/>
                </a:lnTo>
                <a:lnTo>
                  <a:pt x="1177" y="644"/>
                </a:lnTo>
                <a:lnTo>
                  <a:pt x="1192" y="642"/>
                </a:lnTo>
                <a:lnTo>
                  <a:pt x="1209" y="640"/>
                </a:lnTo>
                <a:lnTo>
                  <a:pt x="1224" y="638"/>
                </a:lnTo>
                <a:lnTo>
                  <a:pt x="1240" y="637"/>
                </a:lnTo>
                <a:lnTo>
                  <a:pt x="1431" y="334"/>
                </a:lnTo>
                <a:lnTo>
                  <a:pt x="1239" y="0"/>
                </a:lnTo>
                <a:lnTo>
                  <a:pt x="1207" y="1"/>
                </a:lnTo>
                <a:lnTo>
                  <a:pt x="1174" y="3"/>
                </a:lnTo>
                <a:lnTo>
                  <a:pt x="1142" y="6"/>
                </a:lnTo>
                <a:lnTo>
                  <a:pt x="1111" y="10"/>
                </a:lnTo>
                <a:lnTo>
                  <a:pt x="1080" y="15"/>
                </a:lnTo>
                <a:lnTo>
                  <a:pt x="1049" y="20"/>
                </a:lnTo>
                <a:lnTo>
                  <a:pt x="1018" y="26"/>
                </a:lnTo>
                <a:lnTo>
                  <a:pt x="987" y="32"/>
                </a:lnTo>
                <a:lnTo>
                  <a:pt x="957" y="40"/>
                </a:lnTo>
                <a:lnTo>
                  <a:pt x="928" y="48"/>
                </a:lnTo>
                <a:lnTo>
                  <a:pt x="898" y="57"/>
                </a:lnTo>
                <a:lnTo>
                  <a:pt x="868" y="66"/>
                </a:lnTo>
                <a:lnTo>
                  <a:pt x="839" y="76"/>
                </a:lnTo>
                <a:lnTo>
                  <a:pt x="811" y="88"/>
                </a:lnTo>
                <a:lnTo>
                  <a:pt x="783" y="100"/>
                </a:lnTo>
                <a:lnTo>
                  <a:pt x="755" y="112"/>
                </a:lnTo>
                <a:lnTo>
                  <a:pt x="728" y="125"/>
                </a:lnTo>
                <a:lnTo>
                  <a:pt x="699" y="138"/>
                </a:lnTo>
                <a:lnTo>
                  <a:pt x="673" y="152"/>
                </a:lnTo>
                <a:lnTo>
                  <a:pt x="646" y="167"/>
                </a:lnTo>
                <a:lnTo>
                  <a:pt x="620" y="182"/>
                </a:lnTo>
                <a:lnTo>
                  <a:pt x="595" y="198"/>
                </a:lnTo>
                <a:lnTo>
                  <a:pt x="570" y="214"/>
                </a:lnTo>
                <a:lnTo>
                  <a:pt x="544" y="231"/>
                </a:lnTo>
                <a:lnTo>
                  <a:pt x="520" y="250"/>
                </a:lnTo>
                <a:lnTo>
                  <a:pt x="496" y="268"/>
                </a:lnTo>
                <a:lnTo>
                  <a:pt x="472" y="287"/>
                </a:lnTo>
                <a:lnTo>
                  <a:pt x="449" y="306"/>
                </a:lnTo>
                <a:lnTo>
                  <a:pt x="427" y="325"/>
                </a:lnTo>
                <a:lnTo>
                  <a:pt x="405" y="346"/>
                </a:lnTo>
                <a:lnTo>
                  <a:pt x="382" y="366"/>
                </a:lnTo>
                <a:lnTo>
                  <a:pt x="361" y="388"/>
                </a:lnTo>
                <a:lnTo>
                  <a:pt x="341" y="410"/>
                </a:lnTo>
                <a:lnTo>
                  <a:pt x="320" y="433"/>
                </a:lnTo>
                <a:lnTo>
                  <a:pt x="301" y="455"/>
                </a:lnTo>
                <a:lnTo>
                  <a:pt x="282" y="478"/>
                </a:lnTo>
                <a:lnTo>
                  <a:pt x="263" y="502"/>
                </a:lnTo>
                <a:lnTo>
                  <a:pt x="245" y="526"/>
                </a:lnTo>
                <a:lnTo>
                  <a:pt x="227" y="550"/>
                </a:lnTo>
                <a:lnTo>
                  <a:pt x="210" y="576"/>
                </a:lnTo>
                <a:lnTo>
                  <a:pt x="194" y="602"/>
                </a:lnTo>
                <a:lnTo>
                  <a:pt x="178" y="627"/>
                </a:lnTo>
                <a:lnTo>
                  <a:pt x="163" y="653"/>
                </a:lnTo>
                <a:lnTo>
                  <a:pt x="149" y="680"/>
                </a:lnTo>
                <a:lnTo>
                  <a:pt x="135" y="707"/>
                </a:lnTo>
                <a:lnTo>
                  <a:pt x="122" y="735"/>
                </a:lnTo>
                <a:lnTo>
                  <a:pt x="109" y="762"/>
                </a:lnTo>
                <a:lnTo>
                  <a:pt x="97" y="790"/>
                </a:lnTo>
                <a:lnTo>
                  <a:pt x="86" y="819"/>
                </a:lnTo>
                <a:lnTo>
                  <a:pt x="74" y="847"/>
                </a:lnTo>
                <a:lnTo>
                  <a:pt x="64" y="876"/>
                </a:lnTo>
                <a:lnTo>
                  <a:pt x="55" y="906"/>
                </a:lnTo>
                <a:lnTo>
                  <a:pt x="47" y="936"/>
                </a:lnTo>
                <a:lnTo>
                  <a:pt x="39" y="966"/>
                </a:lnTo>
                <a:lnTo>
                  <a:pt x="31" y="996"/>
                </a:lnTo>
                <a:lnTo>
                  <a:pt x="25" y="1026"/>
                </a:lnTo>
                <a:lnTo>
                  <a:pt x="19" y="1058"/>
                </a:lnTo>
                <a:lnTo>
                  <a:pt x="14" y="1089"/>
                </a:lnTo>
                <a:lnTo>
                  <a:pt x="10" y="1120"/>
                </a:lnTo>
                <a:lnTo>
                  <a:pt x="6" y="1151"/>
                </a:lnTo>
                <a:lnTo>
                  <a:pt x="4" y="1183"/>
                </a:lnTo>
                <a:lnTo>
                  <a:pt x="2" y="1215"/>
                </a:lnTo>
                <a:lnTo>
                  <a:pt x="1" y="1247"/>
                </a:lnTo>
                <a:lnTo>
                  <a:pt x="0" y="1280"/>
                </a:lnTo>
                <a:lnTo>
                  <a:pt x="1" y="1302"/>
                </a:lnTo>
                <a:lnTo>
                  <a:pt x="2" y="1325"/>
                </a:lnTo>
                <a:lnTo>
                  <a:pt x="335" y="1129"/>
                </a:lnTo>
                <a:lnTo>
                  <a:pt x="638" y="1324"/>
                </a:lnTo>
                <a:close/>
              </a:path>
            </a:pathLst>
          </a:custGeom>
          <a:solidFill>
            <a:srgbClr val="004E5B"/>
          </a:solidFill>
          <a:ln w="12700">
            <a:solidFill>
              <a:srgbClr val="004E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91440" bIns="45720"/>
          <a:lstStyle/>
          <a:p>
            <a:pPr algn="ctr">
              <a:defRPr/>
            </a:pPr>
            <a:endParaRPr lang="en-US" sz="5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箭头3"/>
          <p:cNvSpPr>
            <a:spLocks noChangeAspect="1"/>
          </p:cNvSpPr>
          <p:nvPr/>
        </p:nvSpPr>
        <p:spPr bwMode="auto">
          <a:xfrm>
            <a:off x="4186767" y="3436761"/>
            <a:ext cx="1907118" cy="2008716"/>
          </a:xfrm>
          <a:custGeom>
            <a:avLst/>
            <a:gdLst>
              <a:gd name="T0" fmla="*/ 1096 w 1295"/>
              <a:gd name="T1" fmla="*/ 1023 h 1364"/>
              <a:gd name="T2" fmla="*/ 1276 w 1295"/>
              <a:gd name="T3" fmla="*/ 728 h 1364"/>
              <a:gd name="T4" fmla="*/ 1232 w 1295"/>
              <a:gd name="T5" fmla="*/ 726 h 1364"/>
              <a:gd name="T6" fmla="*/ 1187 w 1295"/>
              <a:gd name="T7" fmla="*/ 722 h 1364"/>
              <a:gd name="T8" fmla="*/ 1131 w 1295"/>
              <a:gd name="T9" fmla="*/ 711 h 1364"/>
              <a:gd name="T10" fmla="*/ 1103 w 1295"/>
              <a:gd name="T11" fmla="*/ 704 h 1364"/>
              <a:gd name="T12" fmla="*/ 1050 w 1295"/>
              <a:gd name="T13" fmla="*/ 687 h 1364"/>
              <a:gd name="T14" fmla="*/ 1023 w 1295"/>
              <a:gd name="T15" fmla="*/ 677 h 1364"/>
              <a:gd name="T16" fmla="*/ 973 w 1295"/>
              <a:gd name="T17" fmla="*/ 653 h 1364"/>
              <a:gd name="T18" fmla="*/ 949 w 1295"/>
              <a:gd name="T19" fmla="*/ 638 h 1364"/>
              <a:gd name="T20" fmla="*/ 902 w 1295"/>
              <a:gd name="T21" fmla="*/ 608 h 1364"/>
              <a:gd name="T22" fmla="*/ 880 w 1295"/>
              <a:gd name="T23" fmla="*/ 591 h 1364"/>
              <a:gd name="T24" fmla="*/ 837 w 1295"/>
              <a:gd name="T25" fmla="*/ 556 h 1364"/>
              <a:gd name="T26" fmla="*/ 799 w 1295"/>
              <a:gd name="T27" fmla="*/ 517 h 1364"/>
              <a:gd name="T28" fmla="*/ 781 w 1295"/>
              <a:gd name="T29" fmla="*/ 496 h 1364"/>
              <a:gd name="T30" fmla="*/ 747 w 1295"/>
              <a:gd name="T31" fmla="*/ 451 h 1364"/>
              <a:gd name="T32" fmla="*/ 725 w 1295"/>
              <a:gd name="T33" fmla="*/ 417 h 1364"/>
              <a:gd name="T34" fmla="*/ 703 w 1295"/>
              <a:gd name="T35" fmla="*/ 380 h 1364"/>
              <a:gd name="T36" fmla="*/ 680 w 1295"/>
              <a:gd name="T37" fmla="*/ 330 h 1364"/>
              <a:gd name="T38" fmla="*/ 670 w 1295"/>
              <a:gd name="T39" fmla="*/ 303 h 1364"/>
              <a:gd name="T40" fmla="*/ 657 w 1295"/>
              <a:gd name="T41" fmla="*/ 263 h 1364"/>
              <a:gd name="T42" fmla="*/ 646 w 1295"/>
              <a:gd name="T43" fmla="*/ 221 h 1364"/>
              <a:gd name="T44" fmla="*/ 322 w 1295"/>
              <a:gd name="T45" fmla="*/ 0 h 1364"/>
              <a:gd name="T46" fmla="*/ 2 w 1295"/>
              <a:gd name="T47" fmla="*/ 222 h 1364"/>
              <a:gd name="T48" fmla="*/ 10 w 1295"/>
              <a:gd name="T49" fmla="*/ 282 h 1364"/>
              <a:gd name="T50" fmla="*/ 21 w 1295"/>
              <a:gd name="T51" fmla="*/ 343 h 1364"/>
              <a:gd name="T52" fmla="*/ 35 w 1295"/>
              <a:gd name="T53" fmla="*/ 401 h 1364"/>
              <a:gd name="T54" fmla="*/ 51 w 1295"/>
              <a:gd name="T55" fmla="*/ 458 h 1364"/>
              <a:gd name="T56" fmla="*/ 69 w 1295"/>
              <a:gd name="T57" fmla="*/ 516 h 1364"/>
              <a:gd name="T58" fmla="*/ 91 w 1295"/>
              <a:gd name="T59" fmla="*/ 571 h 1364"/>
              <a:gd name="T60" fmla="*/ 115 w 1295"/>
              <a:gd name="T61" fmla="*/ 624 h 1364"/>
              <a:gd name="T62" fmla="*/ 141 w 1295"/>
              <a:gd name="T63" fmla="*/ 678 h 1364"/>
              <a:gd name="T64" fmla="*/ 169 w 1295"/>
              <a:gd name="T65" fmla="*/ 729 h 1364"/>
              <a:gd name="T66" fmla="*/ 200 w 1295"/>
              <a:gd name="T67" fmla="*/ 779 h 1364"/>
              <a:gd name="T68" fmla="*/ 233 w 1295"/>
              <a:gd name="T69" fmla="*/ 828 h 1364"/>
              <a:gd name="T70" fmla="*/ 268 w 1295"/>
              <a:gd name="T71" fmla="*/ 874 h 1364"/>
              <a:gd name="T72" fmla="*/ 305 w 1295"/>
              <a:gd name="T73" fmla="*/ 919 h 1364"/>
              <a:gd name="T74" fmla="*/ 344 w 1295"/>
              <a:gd name="T75" fmla="*/ 962 h 1364"/>
              <a:gd name="T76" fmla="*/ 385 w 1295"/>
              <a:gd name="T77" fmla="*/ 1004 h 1364"/>
              <a:gd name="T78" fmla="*/ 428 w 1295"/>
              <a:gd name="T79" fmla="*/ 1043 h 1364"/>
              <a:gd name="T80" fmla="*/ 473 w 1295"/>
              <a:gd name="T81" fmla="*/ 1081 h 1364"/>
              <a:gd name="T82" fmla="*/ 519 w 1295"/>
              <a:gd name="T83" fmla="*/ 1116 h 1364"/>
              <a:gd name="T84" fmla="*/ 567 w 1295"/>
              <a:gd name="T85" fmla="*/ 1151 h 1364"/>
              <a:gd name="T86" fmla="*/ 616 w 1295"/>
              <a:gd name="T87" fmla="*/ 1182 h 1364"/>
              <a:gd name="T88" fmla="*/ 667 w 1295"/>
              <a:gd name="T89" fmla="*/ 1211 h 1364"/>
              <a:gd name="T90" fmla="*/ 720 w 1295"/>
              <a:gd name="T91" fmla="*/ 1237 h 1364"/>
              <a:gd name="T92" fmla="*/ 774 w 1295"/>
              <a:gd name="T93" fmla="*/ 1262 h 1364"/>
              <a:gd name="T94" fmla="*/ 828 w 1295"/>
              <a:gd name="T95" fmla="*/ 1283 h 1364"/>
              <a:gd name="T96" fmla="*/ 885 w 1295"/>
              <a:gd name="T97" fmla="*/ 1304 h 1364"/>
              <a:gd name="T98" fmla="*/ 942 w 1295"/>
              <a:gd name="T99" fmla="*/ 1321 h 1364"/>
              <a:gd name="T100" fmla="*/ 1001 w 1295"/>
              <a:gd name="T101" fmla="*/ 1335 h 1364"/>
              <a:gd name="T102" fmla="*/ 1061 w 1295"/>
              <a:gd name="T103" fmla="*/ 1346 h 1364"/>
              <a:gd name="T104" fmla="*/ 1121 w 1295"/>
              <a:gd name="T105" fmla="*/ 1355 h 1364"/>
              <a:gd name="T106" fmla="*/ 1182 w 1295"/>
              <a:gd name="T107" fmla="*/ 1361 h 1364"/>
              <a:gd name="T108" fmla="*/ 1245 w 1295"/>
              <a:gd name="T109" fmla="*/ 1364 h 1364"/>
              <a:gd name="T110" fmla="*/ 1281 w 1295"/>
              <a:gd name="T111" fmla="*/ 1364 h 1364"/>
              <a:gd name="T112" fmla="*/ 1290 w 1295"/>
              <a:gd name="T113" fmla="*/ 1362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95" h="1364">
                <a:moveTo>
                  <a:pt x="1295" y="1362"/>
                </a:moveTo>
                <a:lnTo>
                  <a:pt x="1096" y="1023"/>
                </a:lnTo>
                <a:lnTo>
                  <a:pt x="1295" y="727"/>
                </a:lnTo>
                <a:lnTo>
                  <a:pt x="1276" y="728"/>
                </a:lnTo>
                <a:lnTo>
                  <a:pt x="1246" y="727"/>
                </a:lnTo>
                <a:lnTo>
                  <a:pt x="1232" y="726"/>
                </a:lnTo>
                <a:lnTo>
                  <a:pt x="1217" y="725"/>
                </a:lnTo>
                <a:lnTo>
                  <a:pt x="1187" y="722"/>
                </a:lnTo>
                <a:lnTo>
                  <a:pt x="1159" y="717"/>
                </a:lnTo>
                <a:lnTo>
                  <a:pt x="1131" y="711"/>
                </a:lnTo>
                <a:lnTo>
                  <a:pt x="1117" y="708"/>
                </a:lnTo>
                <a:lnTo>
                  <a:pt x="1103" y="704"/>
                </a:lnTo>
                <a:lnTo>
                  <a:pt x="1076" y="696"/>
                </a:lnTo>
                <a:lnTo>
                  <a:pt x="1050" y="687"/>
                </a:lnTo>
                <a:lnTo>
                  <a:pt x="1037" y="682"/>
                </a:lnTo>
                <a:lnTo>
                  <a:pt x="1023" y="677"/>
                </a:lnTo>
                <a:lnTo>
                  <a:pt x="998" y="665"/>
                </a:lnTo>
                <a:lnTo>
                  <a:pt x="973" y="653"/>
                </a:lnTo>
                <a:lnTo>
                  <a:pt x="961" y="646"/>
                </a:lnTo>
                <a:lnTo>
                  <a:pt x="949" y="638"/>
                </a:lnTo>
                <a:lnTo>
                  <a:pt x="925" y="623"/>
                </a:lnTo>
                <a:lnTo>
                  <a:pt x="902" y="608"/>
                </a:lnTo>
                <a:lnTo>
                  <a:pt x="891" y="600"/>
                </a:lnTo>
                <a:lnTo>
                  <a:pt x="880" y="591"/>
                </a:lnTo>
                <a:lnTo>
                  <a:pt x="858" y="574"/>
                </a:lnTo>
                <a:lnTo>
                  <a:pt x="837" y="556"/>
                </a:lnTo>
                <a:lnTo>
                  <a:pt x="818" y="537"/>
                </a:lnTo>
                <a:lnTo>
                  <a:pt x="799" y="517"/>
                </a:lnTo>
                <a:lnTo>
                  <a:pt x="790" y="506"/>
                </a:lnTo>
                <a:lnTo>
                  <a:pt x="781" y="496"/>
                </a:lnTo>
                <a:lnTo>
                  <a:pt x="764" y="473"/>
                </a:lnTo>
                <a:lnTo>
                  <a:pt x="747" y="451"/>
                </a:lnTo>
                <a:lnTo>
                  <a:pt x="732" y="428"/>
                </a:lnTo>
                <a:lnTo>
                  <a:pt x="725" y="417"/>
                </a:lnTo>
                <a:lnTo>
                  <a:pt x="718" y="405"/>
                </a:lnTo>
                <a:lnTo>
                  <a:pt x="703" y="380"/>
                </a:lnTo>
                <a:lnTo>
                  <a:pt x="691" y="355"/>
                </a:lnTo>
                <a:lnTo>
                  <a:pt x="680" y="330"/>
                </a:lnTo>
                <a:lnTo>
                  <a:pt x="675" y="316"/>
                </a:lnTo>
                <a:lnTo>
                  <a:pt x="670" y="303"/>
                </a:lnTo>
                <a:lnTo>
                  <a:pt x="661" y="276"/>
                </a:lnTo>
                <a:lnTo>
                  <a:pt x="657" y="263"/>
                </a:lnTo>
                <a:lnTo>
                  <a:pt x="653" y="249"/>
                </a:lnTo>
                <a:lnTo>
                  <a:pt x="646" y="221"/>
                </a:lnTo>
                <a:lnTo>
                  <a:pt x="641" y="193"/>
                </a:lnTo>
                <a:lnTo>
                  <a:pt x="322" y="0"/>
                </a:lnTo>
                <a:lnTo>
                  <a:pt x="0" y="191"/>
                </a:lnTo>
                <a:lnTo>
                  <a:pt x="2" y="222"/>
                </a:lnTo>
                <a:lnTo>
                  <a:pt x="6" y="252"/>
                </a:lnTo>
                <a:lnTo>
                  <a:pt x="10" y="282"/>
                </a:lnTo>
                <a:lnTo>
                  <a:pt x="15" y="312"/>
                </a:lnTo>
                <a:lnTo>
                  <a:pt x="21" y="343"/>
                </a:lnTo>
                <a:lnTo>
                  <a:pt x="27" y="372"/>
                </a:lnTo>
                <a:lnTo>
                  <a:pt x="35" y="401"/>
                </a:lnTo>
                <a:lnTo>
                  <a:pt x="42" y="430"/>
                </a:lnTo>
                <a:lnTo>
                  <a:pt x="51" y="458"/>
                </a:lnTo>
                <a:lnTo>
                  <a:pt x="60" y="488"/>
                </a:lnTo>
                <a:lnTo>
                  <a:pt x="69" y="516"/>
                </a:lnTo>
                <a:lnTo>
                  <a:pt x="81" y="543"/>
                </a:lnTo>
                <a:lnTo>
                  <a:pt x="91" y="571"/>
                </a:lnTo>
                <a:lnTo>
                  <a:pt x="103" y="598"/>
                </a:lnTo>
                <a:lnTo>
                  <a:pt x="115" y="624"/>
                </a:lnTo>
                <a:lnTo>
                  <a:pt x="128" y="652"/>
                </a:lnTo>
                <a:lnTo>
                  <a:pt x="141" y="678"/>
                </a:lnTo>
                <a:lnTo>
                  <a:pt x="155" y="704"/>
                </a:lnTo>
                <a:lnTo>
                  <a:pt x="169" y="729"/>
                </a:lnTo>
                <a:lnTo>
                  <a:pt x="184" y="754"/>
                </a:lnTo>
                <a:lnTo>
                  <a:pt x="200" y="779"/>
                </a:lnTo>
                <a:lnTo>
                  <a:pt x="216" y="803"/>
                </a:lnTo>
                <a:lnTo>
                  <a:pt x="233" y="828"/>
                </a:lnTo>
                <a:lnTo>
                  <a:pt x="251" y="851"/>
                </a:lnTo>
                <a:lnTo>
                  <a:pt x="268" y="874"/>
                </a:lnTo>
                <a:lnTo>
                  <a:pt x="287" y="897"/>
                </a:lnTo>
                <a:lnTo>
                  <a:pt x="305" y="919"/>
                </a:lnTo>
                <a:lnTo>
                  <a:pt x="324" y="941"/>
                </a:lnTo>
                <a:lnTo>
                  <a:pt x="344" y="962"/>
                </a:lnTo>
                <a:lnTo>
                  <a:pt x="364" y="984"/>
                </a:lnTo>
                <a:lnTo>
                  <a:pt x="385" y="1004"/>
                </a:lnTo>
                <a:lnTo>
                  <a:pt x="407" y="1024"/>
                </a:lnTo>
                <a:lnTo>
                  <a:pt x="428" y="1043"/>
                </a:lnTo>
                <a:lnTo>
                  <a:pt x="450" y="1062"/>
                </a:lnTo>
                <a:lnTo>
                  <a:pt x="473" y="1081"/>
                </a:lnTo>
                <a:lnTo>
                  <a:pt x="495" y="1099"/>
                </a:lnTo>
                <a:lnTo>
                  <a:pt x="519" y="1116"/>
                </a:lnTo>
                <a:lnTo>
                  <a:pt x="542" y="1134"/>
                </a:lnTo>
                <a:lnTo>
                  <a:pt x="567" y="1151"/>
                </a:lnTo>
                <a:lnTo>
                  <a:pt x="592" y="1166"/>
                </a:lnTo>
                <a:lnTo>
                  <a:pt x="616" y="1182"/>
                </a:lnTo>
                <a:lnTo>
                  <a:pt x="642" y="1196"/>
                </a:lnTo>
                <a:lnTo>
                  <a:pt x="667" y="1211"/>
                </a:lnTo>
                <a:lnTo>
                  <a:pt x="693" y="1224"/>
                </a:lnTo>
                <a:lnTo>
                  <a:pt x="720" y="1237"/>
                </a:lnTo>
                <a:lnTo>
                  <a:pt x="747" y="1250"/>
                </a:lnTo>
                <a:lnTo>
                  <a:pt x="774" y="1262"/>
                </a:lnTo>
                <a:lnTo>
                  <a:pt x="801" y="1273"/>
                </a:lnTo>
                <a:lnTo>
                  <a:pt x="828" y="1283"/>
                </a:lnTo>
                <a:lnTo>
                  <a:pt x="856" y="1294"/>
                </a:lnTo>
                <a:lnTo>
                  <a:pt x="885" y="1304"/>
                </a:lnTo>
                <a:lnTo>
                  <a:pt x="914" y="1312"/>
                </a:lnTo>
                <a:lnTo>
                  <a:pt x="942" y="1321"/>
                </a:lnTo>
                <a:lnTo>
                  <a:pt x="971" y="1328"/>
                </a:lnTo>
                <a:lnTo>
                  <a:pt x="1001" y="1335"/>
                </a:lnTo>
                <a:lnTo>
                  <a:pt x="1030" y="1341"/>
                </a:lnTo>
                <a:lnTo>
                  <a:pt x="1061" y="1346"/>
                </a:lnTo>
                <a:lnTo>
                  <a:pt x="1091" y="1351"/>
                </a:lnTo>
                <a:lnTo>
                  <a:pt x="1121" y="1355"/>
                </a:lnTo>
                <a:lnTo>
                  <a:pt x="1151" y="1358"/>
                </a:lnTo>
                <a:lnTo>
                  <a:pt x="1182" y="1361"/>
                </a:lnTo>
                <a:lnTo>
                  <a:pt x="1214" y="1363"/>
                </a:lnTo>
                <a:lnTo>
                  <a:pt x="1245" y="1364"/>
                </a:lnTo>
                <a:lnTo>
                  <a:pt x="1276" y="1364"/>
                </a:lnTo>
                <a:lnTo>
                  <a:pt x="1281" y="1364"/>
                </a:lnTo>
                <a:lnTo>
                  <a:pt x="1285" y="1363"/>
                </a:lnTo>
                <a:lnTo>
                  <a:pt x="1290" y="1362"/>
                </a:lnTo>
                <a:lnTo>
                  <a:pt x="1295" y="1362"/>
                </a:lnTo>
                <a:close/>
              </a:path>
            </a:pathLst>
          </a:custGeom>
          <a:solidFill>
            <a:srgbClr val="759FA6"/>
          </a:solidFill>
          <a:ln w="12700">
            <a:solidFill>
              <a:srgbClr val="759F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91440" bIns="45720"/>
          <a:lstStyle/>
          <a:p>
            <a:pPr algn="ctr">
              <a:defRPr/>
            </a:pPr>
            <a:endParaRPr lang="en-US" sz="5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箭头2"/>
          <p:cNvSpPr>
            <a:spLocks noChangeAspect="1"/>
          </p:cNvSpPr>
          <p:nvPr/>
        </p:nvSpPr>
        <p:spPr bwMode="auto">
          <a:xfrm>
            <a:off x="5909733" y="3625144"/>
            <a:ext cx="2036233" cy="1816100"/>
          </a:xfrm>
          <a:custGeom>
            <a:avLst/>
            <a:gdLst>
              <a:gd name="T0" fmla="*/ 0 w 1385"/>
              <a:gd name="T1" fmla="*/ 903 h 1233"/>
              <a:gd name="T2" fmla="*/ 221 w 1385"/>
              <a:gd name="T3" fmla="*/ 588 h 1233"/>
              <a:gd name="T4" fmla="*/ 262 w 1385"/>
              <a:gd name="T5" fmla="*/ 579 h 1233"/>
              <a:gd name="T6" fmla="*/ 302 w 1385"/>
              <a:gd name="T7" fmla="*/ 567 h 1233"/>
              <a:gd name="T8" fmla="*/ 354 w 1385"/>
              <a:gd name="T9" fmla="*/ 548 h 1233"/>
              <a:gd name="T10" fmla="*/ 391 w 1385"/>
              <a:gd name="T11" fmla="*/ 531 h 1233"/>
              <a:gd name="T12" fmla="*/ 427 w 1385"/>
              <a:gd name="T13" fmla="*/ 511 h 1233"/>
              <a:gd name="T14" fmla="*/ 472 w 1385"/>
              <a:gd name="T15" fmla="*/ 482 h 1233"/>
              <a:gd name="T16" fmla="*/ 506 w 1385"/>
              <a:gd name="T17" fmla="*/ 458 h 1233"/>
              <a:gd name="T18" fmla="*/ 526 w 1385"/>
              <a:gd name="T19" fmla="*/ 441 h 1233"/>
              <a:gd name="T20" fmla="*/ 546 w 1385"/>
              <a:gd name="T21" fmla="*/ 423 h 1233"/>
              <a:gd name="T22" fmla="*/ 565 w 1385"/>
              <a:gd name="T23" fmla="*/ 405 h 1233"/>
              <a:gd name="T24" fmla="*/ 584 w 1385"/>
              <a:gd name="T25" fmla="*/ 385 h 1233"/>
              <a:gd name="T26" fmla="*/ 610 w 1385"/>
              <a:gd name="T27" fmla="*/ 353 h 1233"/>
              <a:gd name="T28" fmla="*/ 642 w 1385"/>
              <a:gd name="T29" fmla="*/ 310 h 1233"/>
              <a:gd name="T30" fmla="*/ 671 w 1385"/>
              <a:gd name="T31" fmla="*/ 264 h 1233"/>
              <a:gd name="T32" fmla="*/ 689 w 1385"/>
              <a:gd name="T33" fmla="*/ 228 h 1233"/>
              <a:gd name="T34" fmla="*/ 705 w 1385"/>
              <a:gd name="T35" fmla="*/ 189 h 1233"/>
              <a:gd name="T36" fmla="*/ 723 w 1385"/>
              <a:gd name="T37" fmla="*/ 138 h 1233"/>
              <a:gd name="T38" fmla="*/ 737 w 1385"/>
              <a:gd name="T39" fmla="*/ 84 h 1233"/>
              <a:gd name="T40" fmla="*/ 746 w 1385"/>
              <a:gd name="T41" fmla="*/ 28 h 1233"/>
              <a:gd name="T42" fmla="*/ 748 w 1385"/>
              <a:gd name="T43" fmla="*/ 0 h 1233"/>
              <a:gd name="T44" fmla="*/ 1385 w 1385"/>
              <a:gd name="T45" fmla="*/ 4 h 1233"/>
              <a:gd name="T46" fmla="*/ 1382 w 1385"/>
              <a:gd name="T47" fmla="*/ 66 h 1233"/>
              <a:gd name="T48" fmla="*/ 1375 w 1385"/>
              <a:gd name="T49" fmla="*/ 126 h 1233"/>
              <a:gd name="T50" fmla="*/ 1366 w 1385"/>
              <a:gd name="T51" fmla="*/ 185 h 1233"/>
              <a:gd name="T52" fmla="*/ 1354 w 1385"/>
              <a:gd name="T53" fmla="*/ 245 h 1233"/>
              <a:gd name="T54" fmla="*/ 1339 w 1385"/>
              <a:gd name="T55" fmla="*/ 302 h 1233"/>
              <a:gd name="T56" fmla="*/ 1322 w 1385"/>
              <a:gd name="T57" fmla="*/ 359 h 1233"/>
              <a:gd name="T58" fmla="*/ 1301 w 1385"/>
              <a:gd name="T59" fmla="*/ 414 h 1233"/>
              <a:gd name="T60" fmla="*/ 1279 w 1385"/>
              <a:gd name="T61" fmla="*/ 468 h 1233"/>
              <a:gd name="T62" fmla="*/ 1255 w 1385"/>
              <a:gd name="T63" fmla="*/ 522 h 1233"/>
              <a:gd name="T64" fmla="*/ 1228 w 1385"/>
              <a:gd name="T65" fmla="*/ 573 h 1233"/>
              <a:gd name="T66" fmla="*/ 1200 w 1385"/>
              <a:gd name="T67" fmla="*/ 623 h 1233"/>
              <a:gd name="T68" fmla="*/ 1169 w 1385"/>
              <a:gd name="T69" fmla="*/ 671 h 1233"/>
              <a:gd name="T70" fmla="*/ 1135 w 1385"/>
              <a:gd name="T71" fmla="*/ 719 h 1233"/>
              <a:gd name="T72" fmla="*/ 1099 w 1385"/>
              <a:gd name="T73" fmla="*/ 764 h 1233"/>
              <a:gd name="T74" fmla="*/ 1062 w 1385"/>
              <a:gd name="T75" fmla="*/ 808 h 1233"/>
              <a:gd name="T76" fmla="*/ 1023 w 1385"/>
              <a:gd name="T77" fmla="*/ 851 h 1233"/>
              <a:gd name="T78" fmla="*/ 982 w 1385"/>
              <a:gd name="T79" fmla="*/ 891 h 1233"/>
              <a:gd name="T80" fmla="*/ 939 w 1385"/>
              <a:gd name="T81" fmla="*/ 929 h 1233"/>
              <a:gd name="T82" fmla="*/ 895 w 1385"/>
              <a:gd name="T83" fmla="*/ 965 h 1233"/>
              <a:gd name="T84" fmla="*/ 849 w 1385"/>
              <a:gd name="T85" fmla="*/ 1000 h 1233"/>
              <a:gd name="T86" fmla="*/ 801 w 1385"/>
              <a:gd name="T87" fmla="*/ 1032 h 1233"/>
              <a:gd name="T88" fmla="*/ 752 w 1385"/>
              <a:gd name="T89" fmla="*/ 1063 h 1233"/>
              <a:gd name="T90" fmla="*/ 701 w 1385"/>
              <a:gd name="T91" fmla="*/ 1090 h 1233"/>
              <a:gd name="T92" fmla="*/ 649 w 1385"/>
              <a:gd name="T93" fmla="*/ 1116 h 1233"/>
              <a:gd name="T94" fmla="*/ 595 w 1385"/>
              <a:gd name="T95" fmla="*/ 1139 h 1233"/>
              <a:gd name="T96" fmla="*/ 541 w 1385"/>
              <a:gd name="T97" fmla="*/ 1161 h 1233"/>
              <a:gd name="T98" fmla="*/ 485 w 1385"/>
              <a:gd name="T99" fmla="*/ 1180 h 1233"/>
              <a:gd name="T100" fmla="*/ 428 w 1385"/>
              <a:gd name="T101" fmla="*/ 1196 h 1233"/>
              <a:gd name="T102" fmla="*/ 370 w 1385"/>
              <a:gd name="T103" fmla="*/ 1209 h 1233"/>
              <a:gd name="T104" fmla="*/ 311 w 1385"/>
              <a:gd name="T105" fmla="*/ 1220 h 1233"/>
              <a:gd name="T106" fmla="*/ 251 w 1385"/>
              <a:gd name="T107" fmla="*/ 1228 h 1233"/>
              <a:gd name="T108" fmla="*/ 191 w 1385"/>
              <a:gd name="T109" fmla="*/ 1233 h 1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85" h="1233">
                <a:moveTo>
                  <a:pt x="191" y="1233"/>
                </a:moveTo>
                <a:lnTo>
                  <a:pt x="0" y="903"/>
                </a:lnTo>
                <a:lnTo>
                  <a:pt x="194" y="592"/>
                </a:lnTo>
                <a:lnTo>
                  <a:pt x="221" y="588"/>
                </a:lnTo>
                <a:lnTo>
                  <a:pt x="248" y="582"/>
                </a:lnTo>
                <a:lnTo>
                  <a:pt x="262" y="579"/>
                </a:lnTo>
                <a:lnTo>
                  <a:pt x="275" y="575"/>
                </a:lnTo>
                <a:lnTo>
                  <a:pt x="302" y="567"/>
                </a:lnTo>
                <a:lnTo>
                  <a:pt x="327" y="558"/>
                </a:lnTo>
                <a:lnTo>
                  <a:pt x="354" y="548"/>
                </a:lnTo>
                <a:lnTo>
                  <a:pt x="379" y="537"/>
                </a:lnTo>
                <a:lnTo>
                  <a:pt x="391" y="531"/>
                </a:lnTo>
                <a:lnTo>
                  <a:pt x="403" y="525"/>
                </a:lnTo>
                <a:lnTo>
                  <a:pt x="427" y="511"/>
                </a:lnTo>
                <a:lnTo>
                  <a:pt x="450" y="497"/>
                </a:lnTo>
                <a:lnTo>
                  <a:pt x="472" y="482"/>
                </a:lnTo>
                <a:lnTo>
                  <a:pt x="494" y="467"/>
                </a:lnTo>
                <a:lnTo>
                  <a:pt x="506" y="458"/>
                </a:lnTo>
                <a:lnTo>
                  <a:pt x="516" y="450"/>
                </a:lnTo>
                <a:lnTo>
                  <a:pt x="526" y="441"/>
                </a:lnTo>
                <a:lnTo>
                  <a:pt x="536" y="432"/>
                </a:lnTo>
                <a:lnTo>
                  <a:pt x="546" y="423"/>
                </a:lnTo>
                <a:lnTo>
                  <a:pt x="556" y="414"/>
                </a:lnTo>
                <a:lnTo>
                  <a:pt x="565" y="405"/>
                </a:lnTo>
                <a:lnTo>
                  <a:pt x="575" y="395"/>
                </a:lnTo>
                <a:lnTo>
                  <a:pt x="584" y="385"/>
                </a:lnTo>
                <a:lnTo>
                  <a:pt x="593" y="375"/>
                </a:lnTo>
                <a:lnTo>
                  <a:pt x="610" y="353"/>
                </a:lnTo>
                <a:lnTo>
                  <a:pt x="626" y="332"/>
                </a:lnTo>
                <a:lnTo>
                  <a:pt x="642" y="310"/>
                </a:lnTo>
                <a:lnTo>
                  <a:pt x="656" y="287"/>
                </a:lnTo>
                <a:lnTo>
                  <a:pt x="671" y="264"/>
                </a:lnTo>
                <a:lnTo>
                  <a:pt x="683" y="240"/>
                </a:lnTo>
                <a:lnTo>
                  <a:pt x="689" y="228"/>
                </a:lnTo>
                <a:lnTo>
                  <a:pt x="695" y="215"/>
                </a:lnTo>
                <a:lnTo>
                  <a:pt x="705" y="189"/>
                </a:lnTo>
                <a:lnTo>
                  <a:pt x="715" y="164"/>
                </a:lnTo>
                <a:lnTo>
                  <a:pt x="723" y="138"/>
                </a:lnTo>
                <a:lnTo>
                  <a:pt x="731" y="111"/>
                </a:lnTo>
                <a:lnTo>
                  <a:pt x="737" y="84"/>
                </a:lnTo>
                <a:lnTo>
                  <a:pt x="742" y="57"/>
                </a:lnTo>
                <a:lnTo>
                  <a:pt x="746" y="28"/>
                </a:lnTo>
                <a:lnTo>
                  <a:pt x="747" y="14"/>
                </a:lnTo>
                <a:lnTo>
                  <a:pt x="748" y="0"/>
                </a:lnTo>
                <a:lnTo>
                  <a:pt x="1032" y="202"/>
                </a:lnTo>
                <a:lnTo>
                  <a:pt x="1385" y="4"/>
                </a:lnTo>
                <a:lnTo>
                  <a:pt x="1384" y="36"/>
                </a:lnTo>
                <a:lnTo>
                  <a:pt x="1382" y="66"/>
                </a:lnTo>
                <a:lnTo>
                  <a:pt x="1379" y="96"/>
                </a:lnTo>
                <a:lnTo>
                  <a:pt x="1375" y="126"/>
                </a:lnTo>
                <a:lnTo>
                  <a:pt x="1371" y="156"/>
                </a:lnTo>
                <a:lnTo>
                  <a:pt x="1366" y="185"/>
                </a:lnTo>
                <a:lnTo>
                  <a:pt x="1360" y="216"/>
                </a:lnTo>
                <a:lnTo>
                  <a:pt x="1354" y="245"/>
                </a:lnTo>
                <a:lnTo>
                  <a:pt x="1347" y="273"/>
                </a:lnTo>
                <a:lnTo>
                  <a:pt x="1339" y="302"/>
                </a:lnTo>
                <a:lnTo>
                  <a:pt x="1331" y="330"/>
                </a:lnTo>
                <a:lnTo>
                  <a:pt x="1322" y="359"/>
                </a:lnTo>
                <a:lnTo>
                  <a:pt x="1313" y="387"/>
                </a:lnTo>
                <a:lnTo>
                  <a:pt x="1301" y="414"/>
                </a:lnTo>
                <a:lnTo>
                  <a:pt x="1291" y="441"/>
                </a:lnTo>
                <a:lnTo>
                  <a:pt x="1279" y="468"/>
                </a:lnTo>
                <a:lnTo>
                  <a:pt x="1268" y="494"/>
                </a:lnTo>
                <a:lnTo>
                  <a:pt x="1255" y="522"/>
                </a:lnTo>
                <a:lnTo>
                  <a:pt x="1242" y="547"/>
                </a:lnTo>
                <a:lnTo>
                  <a:pt x="1228" y="573"/>
                </a:lnTo>
                <a:lnTo>
                  <a:pt x="1214" y="598"/>
                </a:lnTo>
                <a:lnTo>
                  <a:pt x="1200" y="623"/>
                </a:lnTo>
                <a:lnTo>
                  <a:pt x="1184" y="647"/>
                </a:lnTo>
                <a:lnTo>
                  <a:pt x="1169" y="671"/>
                </a:lnTo>
                <a:lnTo>
                  <a:pt x="1152" y="696"/>
                </a:lnTo>
                <a:lnTo>
                  <a:pt x="1135" y="719"/>
                </a:lnTo>
                <a:lnTo>
                  <a:pt x="1117" y="742"/>
                </a:lnTo>
                <a:lnTo>
                  <a:pt x="1099" y="764"/>
                </a:lnTo>
                <a:lnTo>
                  <a:pt x="1081" y="786"/>
                </a:lnTo>
                <a:lnTo>
                  <a:pt x="1062" y="808"/>
                </a:lnTo>
                <a:lnTo>
                  <a:pt x="1043" y="829"/>
                </a:lnTo>
                <a:lnTo>
                  <a:pt x="1023" y="851"/>
                </a:lnTo>
                <a:lnTo>
                  <a:pt x="1003" y="871"/>
                </a:lnTo>
                <a:lnTo>
                  <a:pt x="982" y="891"/>
                </a:lnTo>
                <a:lnTo>
                  <a:pt x="961" y="910"/>
                </a:lnTo>
                <a:lnTo>
                  <a:pt x="939" y="929"/>
                </a:lnTo>
                <a:lnTo>
                  <a:pt x="917" y="947"/>
                </a:lnTo>
                <a:lnTo>
                  <a:pt x="895" y="965"/>
                </a:lnTo>
                <a:lnTo>
                  <a:pt x="872" y="982"/>
                </a:lnTo>
                <a:lnTo>
                  <a:pt x="849" y="1000"/>
                </a:lnTo>
                <a:lnTo>
                  <a:pt x="826" y="1017"/>
                </a:lnTo>
                <a:lnTo>
                  <a:pt x="801" y="1032"/>
                </a:lnTo>
                <a:lnTo>
                  <a:pt x="776" y="1048"/>
                </a:lnTo>
                <a:lnTo>
                  <a:pt x="752" y="1063"/>
                </a:lnTo>
                <a:lnTo>
                  <a:pt x="727" y="1077"/>
                </a:lnTo>
                <a:lnTo>
                  <a:pt x="701" y="1090"/>
                </a:lnTo>
                <a:lnTo>
                  <a:pt x="676" y="1104"/>
                </a:lnTo>
                <a:lnTo>
                  <a:pt x="649" y="1116"/>
                </a:lnTo>
                <a:lnTo>
                  <a:pt x="622" y="1128"/>
                </a:lnTo>
                <a:lnTo>
                  <a:pt x="595" y="1139"/>
                </a:lnTo>
                <a:lnTo>
                  <a:pt x="568" y="1150"/>
                </a:lnTo>
                <a:lnTo>
                  <a:pt x="541" y="1161"/>
                </a:lnTo>
                <a:lnTo>
                  <a:pt x="514" y="1171"/>
                </a:lnTo>
                <a:lnTo>
                  <a:pt x="485" y="1180"/>
                </a:lnTo>
                <a:lnTo>
                  <a:pt x="456" y="1188"/>
                </a:lnTo>
                <a:lnTo>
                  <a:pt x="428" y="1196"/>
                </a:lnTo>
                <a:lnTo>
                  <a:pt x="399" y="1203"/>
                </a:lnTo>
                <a:lnTo>
                  <a:pt x="370" y="1209"/>
                </a:lnTo>
                <a:lnTo>
                  <a:pt x="340" y="1215"/>
                </a:lnTo>
                <a:lnTo>
                  <a:pt x="311" y="1220"/>
                </a:lnTo>
                <a:lnTo>
                  <a:pt x="281" y="1224"/>
                </a:lnTo>
                <a:lnTo>
                  <a:pt x="251" y="1228"/>
                </a:lnTo>
                <a:lnTo>
                  <a:pt x="221" y="1231"/>
                </a:lnTo>
                <a:lnTo>
                  <a:pt x="191" y="1233"/>
                </a:lnTo>
                <a:close/>
              </a:path>
            </a:pathLst>
          </a:custGeom>
          <a:solidFill>
            <a:srgbClr val="004E5B"/>
          </a:solidFill>
          <a:ln w="12700">
            <a:solidFill>
              <a:srgbClr val="004E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91440" bIns="45720"/>
          <a:lstStyle/>
          <a:p>
            <a:pPr algn="ctr">
              <a:defRPr/>
            </a:pPr>
            <a:endParaRPr lang="en-US" sz="5467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16"/>
          <p:cNvSpPr txBox="1"/>
          <p:nvPr/>
        </p:nvSpPr>
        <p:spPr bwMode="auto">
          <a:xfrm>
            <a:off x="6100235" y="4751181"/>
            <a:ext cx="470000" cy="40011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16"/>
          <p:cNvSpPr txBox="1"/>
          <p:nvPr/>
        </p:nvSpPr>
        <p:spPr bwMode="auto">
          <a:xfrm>
            <a:off x="4418059" y="3699742"/>
            <a:ext cx="470000" cy="40011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16"/>
          <p:cNvSpPr txBox="1"/>
          <p:nvPr/>
        </p:nvSpPr>
        <p:spPr bwMode="auto">
          <a:xfrm>
            <a:off x="5555142" y="1957121"/>
            <a:ext cx="470000" cy="40011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16"/>
          <p:cNvSpPr txBox="1"/>
          <p:nvPr/>
        </p:nvSpPr>
        <p:spPr bwMode="auto">
          <a:xfrm>
            <a:off x="7239001" y="3162108"/>
            <a:ext cx="470000" cy="40011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A692B86-00C0-B38B-F803-517E8602ECF7}"/>
              </a:ext>
            </a:extLst>
          </p:cNvPr>
          <p:cNvGrpSpPr/>
          <p:nvPr/>
        </p:nvGrpSpPr>
        <p:grpSpPr>
          <a:xfrm>
            <a:off x="7638143" y="1677811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EE5B577-C7B4-57C2-6031-0765C295326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F194C79-A132-673F-82F1-1977DFF8234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20BE4B8-6A42-98F5-A2A6-91AD7C8910EA}"/>
              </a:ext>
            </a:extLst>
          </p:cNvPr>
          <p:cNvGrpSpPr/>
          <p:nvPr/>
        </p:nvGrpSpPr>
        <p:grpSpPr>
          <a:xfrm>
            <a:off x="1516574" y="1675190"/>
            <a:ext cx="2984539" cy="816522"/>
            <a:chOff x="283598" y="1906534"/>
            <a:chExt cx="298453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3E06233-E13E-8E00-18F6-4162DAC066F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DE76382-B258-306A-1688-462A9C99601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530BDC7-15F3-453C-3C51-34282088B653}"/>
              </a:ext>
            </a:extLst>
          </p:cNvPr>
          <p:cNvGrpSpPr/>
          <p:nvPr/>
        </p:nvGrpSpPr>
        <p:grpSpPr>
          <a:xfrm>
            <a:off x="7638143" y="4774549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5655013-055D-7E9C-2C10-91A573FCB83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FB05D2B-3DA6-9636-DB46-BF6D1B3A16A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47B7EF2-F7EB-4677-3C87-13558106611B}"/>
              </a:ext>
            </a:extLst>
          </p:cNvPr>
          <p:cNvGrpSpPr/>
          <p:nvPr/>
        </p:nvGrpSpPr>
        <p:grpSpPr>
          <a:xfrm>
            <a:off x="1516574" y="4771928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D9DF779-984C-AB3A-B782-7760A2330E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D0CDFD9-E15F-E2D9-F2F1-373CBEDAD75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898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105362" cy="523220"/>
            <a:chOff x="4860550" y="111204"/>
            <a:chExt cx="2105362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168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05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973333" y="20353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论文总结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DDF42AB-1D00-8136-C5A2-671D352FDA21}"/>
              </a:ext>
            </a:extLst>
          </p:cNvPr>
          <p:cNvGrpSpPr/>
          <p:nvPr/>
        </p:nvGrpSpPr>
        <p:grpSpPr>
          <a:xfrm>
            <a:off x="839788" y="1895475"/>
            <a:ext cx="3084512" cy="3703151"/>
            <a:chOff x="700088" y="1790700"/>
            <a:chExt cx="3821112" cy="3703151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D153EFB-76E7-E25A-7E9F-5F4793CCCDD6}"/>
                </a:ext>
              </a:extLst>
            </p:cNvPr>
            <p:cNvSpPr/>
            <p:nvPr/>
          </p:nvSpPr>
          <p:spPr>
            <a:xfrm>
              <a:off x="700088" y="1955800"/>
              <a:ext cx="3821112" cy="3538051"/>
            </a:xfrm>
            <a:custGeom>
              <a:avLst/>
              <a:gdLst>
                <a:gd name="connsiteX0" fmla="*/ 221456 w 3541712"/>
                <a:gd name="connsiteY0" fmla="*/ 0 h 3538051"/>
                <a:gd name="connsiteX1" fmla="*/ 1743191 w 3541712"/>
                <a:gd name="connsiteY1" fmla="*/ 333159 h 3538051"/>
                <a:gd name="connsiteX2" fmla="*/ 1770856 w 3541712"/>
                <a:gd name="connsiteY2" fmla="*/ 354146 h 3538051"/>
                <a:gd name="connsiteX3" fmla="*/ 1798521 w 3541712"/>
                <a:gd name="connsiteY3" fmla="*/ 333159 h 3538051"/>
                <a:gd name="connsiteX4" fmla="*/ 3320256 w 3541712"/>
                <a:gd name="connsiteY4" fmla="*/ 0 h 3538051"/>
                <a:gd name="connsiteX5" fmla="*/ 3507889 w 3541712"/>
                <a:gd name="connsiteY5" fmla="*/ 3901 h 3538051"/>
                <a:gd name="connsiteX6" fmla="*/ 3541712 w 3541712"/>
                <a:gd name="connsiteY6" fmla="*/ 6027 h 3538051"/>
                <a:gd name="connsiteX7" fmla="*/ 3541712 w 3541712"/>
                <a:gd name="connsiteY7" fmla="*/ 393700 h 3538051"/>
                <a:gd name="connsiteX8" fmla="*/ 3541712 w 3541712"/>
                <a:gd name="connsiteY8" fmla="*/ 592448 h 3538051"/>
                <a:gd name="connsiteX9" fmla="*/ 3541712 w 3541712"/>
                <a:gd name="connsiteY9" fmla="*/ 3189932 h 3538051"/>
                <a:gd name="connsiteX10" fmla="*/ 3507889 w 3541712"/>
                <a:gd name="connsiteY10" fmla="*/ 3187806 h 3538051"/>
                <a:gd name="connsiteX11" fmla="*/ 3320256 w 3541712"/>
                <a:gd name="connsiteY11" fmla="*/ 3183905 h 3538051"/>
                <a:gd name="connsiteX12" fmla="*/ 1798521 w 3541712"/>
                <a:gd name="connsiteY12" fmla="*/ 3517064 h 3538051"/>
                <a:gd name="connsiteX13" fmla="*/ 1770856 w 3541712"/>
                <a:gd name="connsiteY13" fmla="*/ 3538051 h 3538051"/>
                <a:gd name="connsiteX14" fmla="*/ 1743191 w 3541712"/>
                <a:gd name="connsiteY14" fmla="*/ 3517064 h 3538051"/>
                <a:gd name="connsiteX15" fmla="*/ 221456 w 3541712"/>
                <a:gd name="connsiteY15" fmla="*/ 3183905 h 3538051"/>
                <a:gd name="connsiteX16" fmla="*/ 33823 w 3541712"/>
                <a:gd name="connsiteY16" fmla="*/ 3187806 h 3538051"/>
                <a:gd name="connsiteX17" fmla="*/ 0 w 3541712"/>
                <a:gd name="connsiteY17" fmla="*/ 3189932 h 3538051"/>
                <a:gd name="connsiteX18" fmla="*/ 0 w 3541712"/>
                <a:gd name="connsiteY18" fmla="*/ 592448 h 3538051"/>
                <a:gd name="connsiteX19" fmla="*/ 0 w 3541712"/>
                <a:gd name="connsiteY19" fmla="*/ 393700 h 3538051"/>
                <a:gd name="connsiteX20" fmla="*/ 0 w 3541712"/>
                <a:gd name="connsiteY20" fmla="*/ 6027 h 3538051"/>
                <a:gd name="connsiteX21" fmla="*/ 33823 w 3541712"/>
                <a:gd name="connsiteY21" fmla="*/ 3901 h 3538051"/>
                <a:gd name="connsiteX22" fmla="*/ 221456 w 3541712"/>
                <a:gd name="connsiteY22" fmla="*/ 0 h 35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41712" h="3538051">
                  <a:moveTo>
                    <a:pt x="221456" y="0"/>
                  </a:moveTo>
                  <a:cubicBezTo>
                    <a:pt x="854909" y="0"/>
                    <a:pt x="1413401" y="132155"/>
                    <a:pt x="1743191" y="333159"/>
                  </a:cubicBezTo>
                  <a:lnTo>
                    <a:pt x="1770856" y="354146"/>
                  </a:lnTo>
                  <a:lnTo>
                    <a:pt x="1798521" y="333159"/>
                  </a:lnTo>
                  <a:cubicBezTo>
                    <a:pt x="2128311" y="132155"/>
                    <a:pt x="2686803" y="0"/>
                    <a:pt x="3320256" y="0"/>
                  </a:cubicBezTo>
                  <a:cubicBezTo>
                    <a:pt x="3383602" y="0"/>
                    <a:pt x="3446197" y="1322"/>
                    <a:pt x="3507889" y="3901"/>
                  </a:cubicBezTo>
                  <a:lnTo>
                    <a:pt x="3541712" y="6027"/>
                  </a:lnTo>
                  <a:lnTo>
                    <a:pt x="3541712" y="393700"/>
                  </a:lnTo>
                  <a:lnTo>
                    <a:pt x="3541712" y="592448"/>
                  </a:lnTo>
                  <a:lnTo>
                    <a:pt x="3541712" y="3189932"/>
                  </a:lnTo>
                  <a:lnTo>
                    <a:pt x="3507889" y="3187806"/>
                  </a:lnTo>
                  <a:cubicBezTo>
                    <a:pt x="3446197" y="3185227"/>
                    <a:pt x="3383602" y="3183905"/>
                    <a:pt x="3320256" y="3183905"/>
                  </a:cubicBezTo>
                  <a:cubicBezTo>
                    <a:pt x="2686803" y="3183905"/>
                    <a:pt x="2128311" y="3316060"/>
                    <a:pt x="1798521" y="3517064"/>
                  </a:cubicBezTo>
                  <a:lnTo>
                    <a:pt x="1770856" y="3538051"/>
                  </a:lnTo>
                  <a:lnTo>
                    <a:pt x="1743191" y="3517064"/>
                  </a:lnTo>
                  <a:cubicBezTo>
                    <a:pt x="1413401" y="3316060"/>
                    <a:pt x="854909" y="3183905"/>
                    <a:pt x="221456" y="3183905"/>
                  </a:cubicBezTo>
                  <a:cubicBezTo>
                    <a:pt x="158111" y="3183905"/>
                    <a:pt x="95515" y="3185227"/>
                    <a:pt x="33823" y="3187806"/>
                  </a:cubicBezTo>
                  <a:lnTo>
                    <a:pt x="0" y="3189932"/>
                  </a:lnTo>
                  <a:lnTo>
                    <a:pt x="0" y="592448"/>
                  </a:lnTo>
                  <a:lnTo>
                    <a:pt x="0" y="393700"/>
                  </a:lnTo>
                  <a:lnTo>
                    <a:pt x="0" y="6027"/>
                  </a:lnTo>
                  <a:lnTo>
                    <a:pt x="33823" y="3901"/>
                  </a:lnTo>
                  <a:cubicBezTo>
                    <a:pt x="95515" y="1322"/>
                    <a:pt x="158111" y="0"/>
                    <a:pt x="221456" y="0"/>
                  </a:cubicBezTo>
                  <a:close/>
                </a:path>
              </a:pathLst>
            </a:custGeom>
            <a:solidFill>
              <a:schemeClr val="bg1"/>
            </a:solidFill>
            <a:ln w="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42D8738-9CB2-E600-657F-608F97E5CCAB}"/>
                </a:ext>
              </a:extLst>
            </p:cNvPr>
            <p:cNvSpPr/>
            <p:nvPr/>
          </p:nvSpPr>
          <p:spPr>
            <a:xfrm>
              <a:off x="839788" y="1790700"/>
              <a:ext cx="3541712" cy="3538051"/>
            </a:xfrm>
            <a:custGeom>
              <a:avLst/>
              <a:gdLst>
                <a:gd name="connsiteX0" fmla="*/ 221456 w 3541712"/>
                <a:gd name="connsiteY0" fmla="*/ 0 h 3538051"/>
                <a:gd name="connsiteX1" fmla="*/ 1743191 w 3541712"/>
                <a:gd name="connsiteY1" fmla="*/ 333159 h 3538051"/>
                <a:gd name="connsiteX2" fmla="*/ 1770856 w 3541712"/>
                <a:gd name="connsiteY2" fmla="*/ 354146 h 3538051"/>
                <a:gd name="connsiteX3" fmla="*/ 1798521 w 3541712"/>
                <a:gd name="connsiteY3" fmla="*/ 333159 h 3538051"/>
                <a:gd name="connsiteX4" fmla="*/ 3320256 w 3541712"/>
                <a:gd name="connsiteY4" fmla="*/ 0 h 3538051"/>
                <a:gd name="connsiteX5" fmla="*/ 3507889 w 3541712"/>
                <a:gd name="connsiteY5" fmla="*/ 3901 h 3538051"/>
                <a:gd name="connsiteX6" fmla="*/ 3541712 w 3541712"/>
                <a:gd name="connsiteY6" fmla="*/ 6027 h 3538051"/>
                <a:gd name="connsiteX7" fmla="*/ 3541712 w 3541712"/>
                <a:gd name="connsiteY7" fmla="*/ 393700 h 3538051"/>
                <a:gd name="connsiteX8" fmla="*/ 3541712 w 3541712"/>
                <a:gd name="connsiteY8" fmla="*/ 592448 h 3538051"/>
                <a:gd name="connsiteX9" fmla="*/ 3541712 w 3541712"/>
                <a:gd name="connsiteY9" fmla="*/ 3189932 h 3538051"/>
                <a:gd name="connsiteX10" fmla="*/ 3507889 w 3541712"/>
                <a:gd name="connsiteY10" fmla="*/ 3187806 h 3538051"/>
                <a:gd name="connsiteX11" fmla="*/ 3320256 w 3541712"/>
                <a:gd name="connsiteY11" fmla="*/ 3183905 h 3538051"/>
                <a:gd name="connsiteX12" fmla="*/ 1798521 w 3541712"/>
                <a:gd name="connsiteY12" fmla="*/ 3517064 h 3538051"/>
                <a:gd name="connsiteX13" fmla="*/ 1770856 w 3541712"/>
                <a:gd name="connsiteY13" fmla="*/ 3538051 h 3538051"/>
                <a:gd name="connsiteX14" fmla="*/ 1743191 w 3541712"/>
                <a:gd name="connsiteY14" fmla="*/ 3517064 h 3538051"/>
                <a:gd name="connsiteX15" fmla="*/ 221456 w 3541712"/>
                <a:gd name="connsiteY15" fmla="*/ 3183905 h 3538051"/>
                <a:gd name="connsiteX16" fmla="*/ 33823 w 3541712"/>
                <a:gd name="connsiteY16" fmla="*/ 3187806 h 3538051"/>
                <a:gd name="connsiteX17" fmla="*/ 0 w 3541712"/>
                <a:gd name="connsiteY17" fmla="*/ 3189932 h 3538051"/>
                <a:gd name="connsiteX18" fmla="*/ 0 w 3541712"/>
                <a:gd name="connsiteY18" fmla="*/ 592448 h 3538051"/>
                <a:gd name="connsiteX19" fmla="*/ 0 w 3541712"/>
                <a:gd name="connsiteY19" fmla="*/ 393700 h 3538051"/>
                <a:gd name="connsiteX20" fmla="*/ 0 w 3541712"/>
                <a:gd name="connsiteY20" fmla="*/ 6027 h 3538051"/>
                <a:gd name="connsiteX21" fmla="*/ 33823 w 3541712"/>
                <a:gd name="connsiteY21" fmla="*/ 3901 h 3538051"/>
                <a:gd name="connsiteX22" fmla="*/ 221456 w 3541712"/>
                <a:gd name="connsiteY22" fmla="*/ 0 h 35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41712" h="3538051">
                  <a:moveTo>
                    <a:pt x="221456" y="0"/>
                  </a:moveTo>
                  <a:cubicBezTo>
                    <a:pt x="854909" y="0"/>
                    <a:pt x="1413401" y="132155"/>
                    <a:pt x="1743191" y="333159"/>
                  </a:cubicBezTo>
                  <a:lnTo>
                    <a:pt x="1770856" y="354146"/>
                  </a:lnTo>
                  <a:lnTo>
                    <a:pt x="1798521" y="333159"/>
                  </a:lnTo>
                  <a:cubicBezTo>
                    <a:pt x="2128311" y="132155"/>
                    <a:pt x="2686803" y="0"/>
                    <a:pt x="3320256" y="0"/>
                  </a:cubicBezTo>
                  <a:cubicBezTo>
                    <a:pt x="3383602" y="0"/>
                    <a:pt x="3446197" y="1322"/>
                    <a:pt x="3507889" y="3901"/>
                  </a:cubicBezTo>
                  <a:lnTo>
                    <a:pt x="3541712" y="6027"/>
                  </a:lnTo>
                  <a:lnTo>
                    <a:pt x="3541712" y="393700"/>
                  </a:lnTo>
                  <a:lnTo>
                    <a:pt x="3541712" y="592448"/>
                  </a:lnTo>
                  <a:lnTo>
                    <a:pt x="3541712" y="3189932"/>
                  </a:lnTo>
                  <a:lnTo>
                    <a:pt x="3507889" y="3187806"/>
                  </a:lnTo>
                  <a:cubicBezTo>
                    <a:pt x="3446197" y="3185227"/>
                    <a:pt x="3383602" y="3183905"/>
                    <a:pt x="3320256" y="3183905"/>
                  </a:cubicBezTo>
                  <a:cubicBezTo>
                    <a:pt x="2686803" y="3183905"/>
                    <a:pt x="2128311" y="3316060"/>
                    <a:pt x="1798521" y="3517064"/>
                  </a:cubicBezTo>
                  <a:lnTo>
                    <a:pt x="1770856" y="3538051"/>
                  </a:lnTo>
                  <a:lnTo>
                    <a:pt x="1743191" y="3517064"/>
                  </a:lnTo>
                  <a:cubicBezTo>
                    <a:pt x="1413401" y="3316060"/>
                    <a:pt x="854909" y="3183905"/>
                    <a:pt x="221456" y="3183905"/>
                  </a:cubicBezTo>
                  <a:cubicBezTo>
                    <a:pt x="158111" y="3183905"/>
                    <a:pt x="95515" y="3185227"/>
                    <a:pt x="33823" y="3187806"/>
                  </a:cubicBezTo>
                  <a:lnTo>
                    <a:pt x="0" y="3189932"/>
                  </a:lnTo>
                  <a:lnTo>
                    <a:pt x="0" y="592448"/>
                  </a:lnTo>
                  <a:lnTo>
                    <a:pt x="0" y="393700"/>
                  </a:lnTo>
                  <a:lnTo>
                    <a:pt x="0" y="6027"/>
                  </a:lnTo>
                  <a:lnTo>
                    <a:pt x="33823" y="3901"/>
                  </a:lnTo>
                  <a:cubicBezTo>
                    <a:pt x="95515" y="1322"/>
                    <a:pt x="158111" y="0"/>
                    <a:pt x="221456" y="0"/>
                  </a:cubicBezTo>
                  <a:close/>
                </a:path>
              </a:pathLst>
            </a:custGeom>
            <a:solidFill>
              <a:srgbClr val="759FA6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93C5DAD-DCE8-A528-FCF0-DCFAA50E1D57}"/>
              </a:ext>
            </a:extLst>
          </p:cNvPr>
          <p:cNvGrpSpPr/>
          <p:nvPr/>
        </p:nvGrpSpPr>
        <p:grpSpPr>
          <a:xfrm>
            <a:off x="1389814" y="2906298"/>
            <a:ext cx="1984460" cy="1739852"/>
            <a:chOff x="774581" y="1906534"/>
            <a:chExt cx="1984460" cy="173985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69BA164-C29E-4A91-CC48-08F01E1132FF}"/>
                </a:ext>
              </a:extLst>
            </p:cNvPr>
            <p:cNvSpPr txBox="1"/>
            <p:nvPr/>
          </p:nvSpPr>
          <p:spPr>
            <a:xfrm>
              <a:off x="774581" y="2190603"/>
              <a:ext cx="198446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D048869-780D-B52A-F7E2-3F3D04466110}"/>
                </a:ext>
              </a:extLst>
            </p:cNvPr>
            <p:cNvSpPr txBox="1"/>
            <p:nvPr/>
          </p:nvSpPr>
          <p:spPr>
            <a:xfrm>
              <a:off x="987643" y="1906534"/>
              <a:ext cx="1558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D81F71E-B106-8E02-DD3F-75512FCC45AD}"/>
              </a:ext>
            </a:extLst>
          </p:cNvPr>
          <p:cNvGrpSpPr/>
          <p:nvPr/>
        </p:nvGrpSpPr>
        <p:grpSpPr>
          <a:xfrm>
            <a:off x="4553744" y="1895475"/>
            <a:ext cx="3084512" cy="3703151"/>
            <a:chOff x="700088" y="1790700"/>
            <a:chExt cx="3821112" cy="3703151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284F703-2290-A904-48AA-4B685831E467}"/>
                </a:ext>
              </a:extLst>
            </p:cNvPr>
            <p:cNvSpPr/>
            <p:nvPr/>
          </p:nvSpPr>
          <p:spPr>
            <a:xfrm>
              <a:off x="700088" y="1955800"/>
              <a:ext cx="3821112" cy="3538051"/>
            </a:xfrm>
            <a:custGeom>
              <a:avLst/>
              <a:gdLst>
                <a:gd name="connsiteX0" fmla="*/ 221456 w 3541712"/>
                <a:gd name="connsiteY0" fmla="*/ 0 h 3538051"/>
                <a:gd name="connsiteX1" fmla="*/ 1743191 w 3541712"/>
                <a:gd name="connsiteY1" fmla="*/ 333159 h 3538051"/>
                <a:gd name="connsiteX2" fmla="*/ 1770856 w 3541712"/>
                <a:gd name="connsiteY2" fmla="*/ 354146 h 3538051"/>
                <a:gd name="connsiteX3" fmla="*/ 1798521 w 3541712"/>
                <a:gd name="connsiteY3" fmla="*/ 333159 h 3538051"/>
                <a:gd name="connsiteX4" fmla="*/ 3320256 w 3541712"/>
                <a:gd name="connsiteY4" fmla="*/ 0 h 3538051"/>
                <a:gd name="connsiteX5" fmla="*/ 3507889 w 3541712"/>
                <a:gd name="connsiteY5" fmla="*/ 3901 h 3538051"/>
                <a:gd name="connsiteX6" fmla="*/ 3541712 w 3541712"/>
                <a:gd name="connsiteY6" fmla="*/ 6027 h 3538051"/>
                <a:gd name="connsiteX7" fmla="*/ 3541712 w 3541712"/>
                <a:gd name="connsiteY7" fmla="*/ 393700 h 3538051"/>
                <a:gd name="connsiteX8" fmla="*/ 3541712 w 3541712"/>
                <a:gd name="connsiteY8" fmla="*/ 592448 h 3538051"/>
                <a:gd name="connsiteX9" fmla="*/ 3541712 w 3541712"/>
                <a:gd name="connsiteY9" fmla="*/ 3189932 h 3538051"/>
                <a:gd name="connsiteX10" fmla="*/ 3507889 w 3541712"/>
                <a:gd name="connsiteY10" fmla="*/ 3187806 h 3538051"/>
                <a:gd name="connsiteX11" fmla="*/ 3320256 w 3541712"/>
                <a:gd name="connsiteY11" fmla="*/ 3183905 h 3538051"/>
                <a:gd name="connsiteX12" fmla="*/ 1798521 w 3541712"/>
                <a:gd name="connsiteY12" fmla="*/ 3517064 h 3538051"/>
                <a:gd name="connsiteX13" fmla="*/ 1770856 w 3541712"/>
                <a:gd name="connsiteY13" fmla="*/ 3538051 h 3538051"/>
                <a:gd name="connsiteX14" fmla="*/ 1743191 w 3541712"/>
                <a:gd name="connsiteY14" fmla="*/ 3517064 h 3538051"/>
                <a:gd name="connsiteX15" fmla="*/ 221456 w 3541712"/>
                <a:gd name="connsiteY15" fmla="*/ 3183905 h 3538051"/>
                <a:gd name="connsiteX16" fmla="*/ 33823 w 3541712"/>
                <a:gd name="connsiteY16" fmla="*/ 3187806 h 3538051"/>
                <a:gd name="connsiteX17" fmla="*/ 0 w 3541712"/>
                <a:gd name="connsiteY17" fmla="*/ 3189932 h 3538051"/>
                <a:gd name="connsiteX18" fmla="*/ 0 w 3541712"/>
                <a:gd name="connsiteY18" fmla="*/ 592448 h 3538051"/>
                <a:gd name="connsiteX19" fmla="*/ 0 w 3541712"/>
                <a:gd name="connsiteY19" fmla="*/ 393700 h 3538051"/>
                <a:gd name="connsiteX20" fmla="*/ 0 w 3541712"/>
                <a:gd name="connsiteY20" fmla="*/ 6027 h 3538051"/>
                <a:gd name="connsiteX21" fmla="*/ 33823 w 3541712"/>
                <a:gd name="connsiteY21" fmla="*/ 3901 h 3538051"/>
                <a:gd name="connsiteX22" fmla="*/ 221456 w 3541712"/>
                <a:gd name="connsiteY22" fmla="*/ 0 h 35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41712" h="3538051">
                  <a:moveTo>
                    <a:pt x="221456" y="0"/>
                  </a:moveTo>
                  <a:cubicBezTo>
                    <a:pt x="854909" y="0"/>
                    <a:pt x="1413401" y="132155"/>
                    <a:pt x="1743191" y="333159"/>
                  </a:cubicBezTo>
                  <a:lnTo>
                    <a:pt x="1770856" y="354146"/>
                  </a:lnTo>
                  <a:lnTo>
                    <a:pt x="1798521" y="333159"/>
                  </a:lnTo>
                  <a:cubicBezTo>
                    <a:pt x="2128311" y="132155"/>
                    <a:pt x="2686803" y="0"/>
                    <a:pt x="3320256" y="0"/>
                  </a:cubicBezTo>
                  <a:cubicBezTo>
                    <a:pt x="3383602" y="0"/>
                    <a:pt x="3446197" y="1322"/>
                    <a:pt x="3507889" y="3901"/>
                  </a:cubicBezTo>
                  <a:lnTo>
                    <a:pt x="3541712" y="6027"/>
                  </a:lnTo>
                  <a:lnTo>
                    <a:pt x="3541712" y="393700"/>
                  </a:lnTo>
                  <a:lnTo>
                    <a:pt x="3541712" y="592448"/>
                  </a:lnTo>
                  <a:lnTo>
                    <a:pt x="3541712" y="3189932"/>
                  </a:lnTo>
                  <a:lnTo>
                    <a:pt x="3507889" y="3187806"/>
                  </a:lnTo>
                  <a:cubicBezTo>
                    <a:pt x="3446197" y="3185227"/>
                    <a:pt x="3383602" y="3183905"/>
                    <a:pt x="3320256" y="3183905"/>
                  </a:cubicBezTo>
                  <a:cubicBezTo>
                    <a:pt x="2686803" y="3183905"/>
                    <a:pt x="2128311" y="3316060"/>
                    <a:pt x="1798521" y="3517064"/>
                  </a:cubicBezTo>
                  <a:lnTo>
                    <a:pt x="1770856" y="3538051"/>
                  </a:lnTo>
                  <a:lnTo>
                    <a:pt x="1743191" y="3517064"/>
                  </a:lnTo>
                  <a:cubicBezTo>
                    <a:pt x="1413401" y="3316060"/>
                    <a:pt x="854909" y="3183905"/>
                    <a:pt x="221456" y="3183905"/>
                  </a:cubicBezTo>
                  <a:cubicBezTo>
                    <a:pt x="158111" y="3183905"/>
                    <a:pt x="95515" y="3185227"/>
                    <a:pt x="33823" y="3187806"/>
                  </a:cubicBezTo>
                  <a:lnTo>
                    <a:pt x="0" y="3189932"/>
                  </a:lnTo>
                  <a:lnTo>
                    <a:pt x="0" y="592448"/>
                  </a:lnTo>
                  <a:lnTo>
                    <a:pt x="0" y="393700"/>
                  </a:lnTo>
                  <a:lnTo>
                    <a:pt x="0" y="6027"/>
                  </a:lnTo>
                  <a:lnTo>
                    <a:pt x="33823" y="3901"/>
                  </a:lnTo>
                  <a:cubicBezTo>
                    <a:pt x="95515" y="1322"/>
                    <a:pt x="158111" y="0"/>
                    <a:pt x="221456" y="0"/>
                  </a:cubicBezTo>
                  <a:close/>
                </a:path>
              </a:pathLst>
            </a:custGeom>
            <a:solidFill>
              <a:schemeClr val="bg1"/>
            </a:solidFill>
            <a:ln w="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60F831B-802C-9D99-B53C-49B98F10B5B1}"/>
                </a:ext>
              </a:extLst>
            </p:cNvPr>
            <p:cNvSpPr/>
            <p:nvPr/>
          </p:nvSpPr>
          <p:spPr>
            <a:xfrm>
              <a:off x="839788" y="1790700"/>
              <a:ext cx="3541712" cy="3538051"/>
            </a:xfrm>
            <a:custGeom>
              <a:avLst/>
              <a:gdLst>
                <a:gd name="connsiteX0" fmla="*/ 221456 w 3541712"/>
                <a:gd name="connsiteY0" fmla="*/ 0 h 3538051"/>
                <a:gd name="connsiteX1" fmla="*/ 1743191 w 3541712"/>
                <a:gd name="connsiteY1" fmla="*/ 333159 h 3538051"/>
                <a:gd name="connsiteX2" fmla="*/ 1770856 w 3541712"/>
                <a:gd name="connsiteY2" fmla="*/ 354146 h 3538051"/>
                <a:gd name="connsiteX3" fmla="*/ 1798521 w 3541712"/>
                <a:gd name="connsiteY3" fmla="*/ 333159 h 3538051"/>
                <a:gd name="connsiteX4" fmla="*/ 3320256 w 3541712"/>
                <a:gd name="connsiteY4" fmla="*/ 0 h 3538051"/>
                <a:gd name="connsiteX5" fmla="*/ 3507889 w 3541712"/>
                <a:gd name="connsiteY5" fmla="*/ 3901 h 3538051"/>
                <a:gd name="connsiteX6" fmla="*/ 3541712 w 3541712"/>
                <a:gd name="connsiteY6" fmla="*/ 6027 h 3538051"/>
                <a:gd name="connsiteX7" fmla="*/ 3541712 w 3541712"/>
                <a:gd name="connsiteY7" fmla="*/ 393700 h 3538051"/>
                <a:gd name="connsiteX8" fmla="*/ 3541712 w 3541712"/>
                <a:gd name="connsiteY8" fmla="*/ 592448 h 3538051"/>
                <a:gd name="connsiteX9" fmla="*/ 3541712 w 3541712"/>
                <a:gd name="connsiteY9" fmla="*/ 3189932 h 3538051"/>
                <a:gd name="connsiteX10" fmla="*/ 3507889 w 3541712"/>
                <a:gd name="connsiteY10" fmla="*/ 3187806 h 3538051"/>
                <a:gd name="connsiteX11" fmla="*/ 3320256 w 3541712"/>
                <a:gd name="connsiteY11" fmla="*/ 3183905 h 3538051"/>
                <a:gd name="connsiteX12" fmla="*/ 1798521 w 3541712"/>
                <a:gd name="connsiteY12" fmla="*/ 3517064 h 3538051"/>
                <a:gd name="connsiteX13" fmla="*/ 1770856 w 3541712"/>
                <a:gd name="connsiteY13" fmla="*/ 3538051 h 3538051"/>
                <a:gd name="connsiteX14" fmla="*/ 1743191 w 3541712"/>
                <a:gd name="connsiteY14" fmla="*/ 3517064 h 3538051"/>
                <a:gd name="connsiteX15" fmla="*/ 221456 w 3541712"/>
                <a:gd name="connsiteY15" fmla="*/ 3183905 h 3538051"/>
                <a:gd name="connsiteX16" fmla="*/ 33823 w 3541712"/>
                <a:gd name="connsiteY16" fmla="*/ 3187806 h 3538051"/>
                <a:gd name="connsiteX17" fmla="*/ 0 w 3541712"/>
                <a:gd name="connsiteY17" fmla="*/ 3189932 h 3538051"/>
                <a:gd name="connsiteX18" fmla="*/ 0 w 3541712"/>
                <a:gd name="connsiteY18" fmla="*/ 592448 h 3538051"/>
                <a:gd name="connsiteX19" fmla="*/ 0 w 3541712"/>
                <a:gd name="connsiteY19" fmla="*/ 393700 h 3538051"/>
                <a:gd name="connsiteX20" fmla="*/ 0 w 3541712"/>
                <a:gd name="connsiteY20" fmla="*/ 6027 h 3538051"/>
                <a:gd name="connsiteX21" fmla="*/ 33823 w 3541712"/>
                <a:gd name="connsiteY21" fmla="*/ 3901 h 3538051"/>
                <a:gd name="connsiteX22" fmla="*/ 221456 w 3541712"/>
                <a:gd name="connsiteY22" fmla="*/ 0 h 35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41712" h="3538051">
                  <a:moveTo>
                    <a:pt x="221456" y="0"/>
                  </a:moveTo>
                  <a:cubicBezTo>
                    <a:pt x="854909" y="0"/>
                    <a:pt x="1413401" y="132155"/>
                    <a:pt x="1743191" y="333159"/>
                  </a:cubicBezTo>
                  <a:lnTo>
                    <a:pt x="1770856" y="354146"/>
                  </a:lnTo>
                  <a:lnTo>
                    <a:pt x="1798521" y="333159"/>
                  </a:lnTo>
                  <a:cubicBezTo>
                    <a:pt x="2128311" y="132155"/>
                    <a:pt x="2686803" y="0"/>
                    <a:pt x="3320256" y="0"/>
                  </a:cubicBezTo>
                  <a:cubicBezTo>
                    <a:pt x="3383602" y="0"/>
                    <a:pt x="3446197" y="1322"/>
                    <a:pt x="3507889" y="3901"/>
                  </a:cubicBezTo>
                  <a:lnTo>
                    <a:pt x="3541712" y="6027"/>
                  </a:lnTo>
                  <a:lnTo>
                    <a:pt x="3541712" y="393700"/>
                  </a:lnTo>
                  <a:lnTo>
                    <a:pt x="3541712" y="592448"/>
                  </a:lnTo>
                  <a:lnTo>
                    <a:pt x="3541712" y="3189932"/>
                  </a:lnTo>
                  <a:lnTo>
                    <a:pt x="3507889" y="3187806"/>
                  </a:lnTo>
                  <a:cubicBezTo>
                    <a:pt x="3446197" y="3185227"/>
                    <a:pt x="3383602" y="3183905"/>
                    <a:pt x="3320256" y="3183905"/>
                  </a:cubicBezTo>
                  <a:cubicBezTo>
                    <a:pt x="2686803" y="3183905"/>
                    <a:pt x="2128311" y="3316060"/>
                    <a:pt x="1798521" y="3517064"/>
                  </a:cubicBezTo>
                  <a:lnTo>
                    <a:pt x="1770856" y="3538051"/>
                  </a:lnTo>
                  <a:lnTo>
                    <a:pt x="1743191" y="3517064"/>
                  </a:lnTo>
                  <a:cubicBezTo>
                    <a:pt x="1413401" y="3316060"/>
                    <a:pt x="854909" y="3183905"/>
                    <a:pt x="221456" y="3183905"/>
                  </a:cubicBezTo>
                  <a:cubicBezTo>
                    <a:pt x="158111" y="3183905"/>
                    <a:pt x="95515" y="3185227"/>
                    <a:pt x="33823" y="3187806"/>
                  </a:cubicBezTo>
                  <a:lnTo>
                    <a:pt x="0" y="3189932"/>
                  </a:lnTo>
                  <a:lnTo>
                    <a:pt x="0" y="592448"/>
                  </a:lnTo>
                  <a:lnTo>
                    <a:pt x="0" y="393700"/>
                  </a:lnTo>
                  <a:lnTo>
                    <a:pt x="0" y="6027"/>
                  </a:lnTo>
                  <a:lnTo>
                    <a:pt x="33823" y="3901"/>
                  </a:lnTo>
                  <a:cubicBezTo>
                    <a:pt x="95515" y="1322"/>
                    <a:pt x="158111" y="0"/>
                    <a:pt x="221456" y="0"/>
                  </a:cubicBezTo>
                  <a:close/>
                </a:path>
              </a:pathLst>
            </a:custGeom>
            <a:solidFill>
              <a:srgbClr val="004E5B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A8EDAD9-84FB-54C2-AEB1-443EDFB437AE}"/>
              </a:ext>
            </a:extLst>
          </p:cNvPr>
          <p:cNvGrpSpPr/>
          <p:nvPr/>
        </p:nvGrpSpPr>
        <p:grpSpPr>
          <a:xfrm>
            <a:off x="5103770" y="2906298"/>
            <a:ext cx="1984460" cy="1739852"/>
            <a:chOff x="774581" y="1906534"/>
            <a:chExt cx="1984460" cy="173985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4EE0933-9D7B-1BF9-A772-57E91F11C4A9}"/>
                </a:ext>
              </a:extLst>
            </p:cNvPr>
            <p:cNvSpPr txBox="1"/>
            <p:nvPr/>
          </p:nvSpPr>
          <p:spPr>
            <a:xfrm>
              <a:off x="774581" y="2190603"/>
              <a:ext cx="198446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9865F79-B4F3-E690-6B97-41410EC1A199}"/>
                </a:ext>
              </a:extLst>
            </p:cNvPr>
            <p:cNvSpPr txBox="1"/>
            <p:nvPr/>
          </p:nvSpPr>
          <p:spPr>
            <a:xfrm>
              <a:off x="987643" y="1906534"/>
              <a:ext cx="1558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1435FB1-338F-4AB1-B0F1-6F08E5C29439}"/>
              </a:ext>
            </a:extLst>
          </p:cNvPr>
          <p:cNvGrpSpPr/>
          <p:nvPr/>
        </p:nvGrpSpPr>
        <p:grpSpPr>
          <a:xfrm>
            <a:off x="8267700" y="1895475"/>
            <a:ext cx="3084512" cy="3703151"/>
            <a:chOff x="700088" y="1790700"/>
            <a:chExt cx="3821112" cy="3703151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57EAF95-087E-B078-3FA6-E0CE759E1279}"/>
                </a:ext>
              </a:extLst>
            </p:cNvPr>
            <p:cNvSpPr/>
            <p:nvPr/>
          </p:nvSpPr>
          <p:spPr>
            <a:xfrm>
              <a:off x="700088" y="1955800"/>
              <a:ext cx="3821112" cy="3538051"/>
            </a:xfrm>
            <a:custGeom>
              <a:avLst/>
              <a:gdLst>
                <a:gd name="connsiteX0" fmla="*/ 221456 w 3541712"/>
                <a:gd name="connsiteY0" fmla="*/ 0 h 3538051"/>
                <a:gd name="connsiteX1" fmla="*/ 1743191 w 3541712"/>
                <a:gd name="connsiteY1" fmla="*/ 333159 h 3538051"/>
                <a:gd name="connsiteX2" fmla="*/ 1770856 w 3541712"/>
                <a:gd name="connsiteY2" fmla="*/ 354146 h 3538051"/>
                <a:gd name="connsiteX3" fmla="*/ 1798521 w 3541712"/>
                <a:gd name="connsiteY3" fmla="*/ 333159 h 3538051"/>
                <a:gd name="connsiteX4" fmla="*/ 3320256 w 3541712"/>
                <a:gd name="connsiteY4" fmla="*/ 0 h 3538051"/>
                <a:gd name="connsiteX5" fmla="*/ 3507889 w 3541712"/>
                <a:gd name="connsiteY5" fmla="*/ 3901 h 3538051"/>
                <a:gd name="connsiteX6" fmla="*/ 3541712 w 3541712"/>
                <a:gd name="connsiteY6" fmla="*/ 6027 h 3538051"/>
                <a:gd name="connsiteX7" fmla="*/ 3541712 w 3541712"/>
                <a:gd name="connsiteY7" fmla="*/ 393700 h 3538051"/>
                <a:gd name="connsiteX8" fmla="*/ 3541712 w 3541712"/>
                <a:gd name="connsiteY8" fmla="*/ 592448 h 3538051"/>
                <a:gd name="connsiteX9" fmla="*/ 3541712 w 3541712"/>
                <a:gd name="connsiteY9" fmla="*/ 3189932 h 3538051"/>
                <a:gd name="connsiteX10" fmla="*/ 3507889 w 3541712"/>
                <a:gd name="connsiteY10" fmla="*/ 3187806 h 3538051"/>
                <a:gd name="connsiteX11" fmla="*/ 3320256 w 3541712"/>
                <a:gd name="connsiteY11" fmla="*/ 3183905 h 3538051"/>
                <a:gd name="connsiteX12" fmla="*/ 1798521 w 3541712"/>
                <a:gd name="connsiteY12" fmla="*/ 3517064 h 3538051"/>
                <a:gd name="connsiteX13" fmla="*/ 1770856 w 3541712"/>
                <a:gd name="connsiteY13" fmla="*/ 3538051 h 3538051"/>
                <a:gd name="connsiteX14" fmla="*/ 1743191 w 3541712"/>
                <a:gd name="connsiteY14" fmla="*/ 3517064 h 3538051"/>
                <a:gd name="connsiteX15" fmla="*/ 221456 w 3541712"/>
                <a:gd name="connsiteY15" fmla="*/ 3183905 h 3538051"/>
                <a:gd name="connsiteX16" fmla="*/ 33823 w 3541712"/>
                <a:gd name="connsiteY16" fmla="*/ 3187806 h 3538051"/>
                <a:gd name="connsiteX17" fmla="*/ 0 w 3541712"/>
                <a:gd name="connsiteY17" fmla="*/ 3189932 h 3538051"/>
                <a:gd name="connsiteX18" fmla="*/ 0 w 3541712"/>
                <a:gd name="connsiteY18" fmla="*/ 592448 h 3538051"/>
                <a:gd name="connsiteX19" fmla="*/ 0 w 3541712"/>
                <a:gd name="connsiteY19" fmla="*/ 393700 h 3538051"/>
                <a:gd name="connsiteX20" fmla="*/ 0 w 3541712"/>
                <a:gd name="connsiteY20" fmla="*/ 6027 h 3538051"/>
                <a:gd name="connsiteX21" fmla="*/ 33823 w 3541712"/>
                <a:gd name="connsiteY21" fmla="*/ 3901 h 3538051"/>
                <a:gd name="connsiteX22" fmla="*/ 221456 w 3541712"/>
                <a:gd name="connsiteY22" fmla="*/ 0 h 35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41712" h="3538051">
                  <a:moveTo>
                    <a:pt x="221456" y="0"/>
                  </a:moveTo>
                  <a:cubicBezTo>
                    <a:pt x="854909" y="0"/>
                    <a:pt x="1413401" y="132155"/>
                    <a:pt x="1743191" y="333159"/>
                  </a:cubicBezTo>
                  <a:lnTo>
                    <a:pt x="1770856" y="354146"/>
                  </a:lnTo>
                  <a:lnTo>
                    <a:pt x="1798521" y="333159"/>
                  </a:lnTo>
                  <a:cubicBezTo>
                    <a:pt x="2128311" y="132155"/>
                    <a:pt x="2686803" y="0"/>
                    <a:pt x="3320256" y="0"/>
                  </a:cubicBezTo>
                  <a:cubicBezTo>
                    <a:pt x="3383602" y="0"/>
                    <a:pt x="3446197" y="1322"/>
                    <a:pt x="3507889" y="3901"/>
                  </a:cubicBezTo>
                  <a:lnTo>
                    <a:pt x="3541712" y="6027"/>
                  </a:lnTo>
                  <a:lnTo>
                    <a:pt x="3541712" y="393700"/>
                  </a:lnTo>
                  <a:lnTo>
                    <a:pt x="3541712" y="592448"/>
                  </a:lnTo>
                  <a:lnTo>
                    <a:pt x="3541712" y="3189932"/>
                  </a:lnTo>
                  <a:lnTo>
                    <a:pt x="3507889" y="3187806"/>
                  </a:lnTo>
                  <a:cubicBezTo>
                    <a:pt x="3446197" y="3185227"/>
                    <a:pt x="3383602" y="3183905"/>
                    <a:pt x="3320256" y="3183905"/>
                  </a:cubicBezTo>
                  <a:cubicBezTo>
                    <a:pt x="2686803" y="3183905"/>
                    <a:pt x="2128311" y="3316060"/>
                    <a:pt x="1798521" y="3517064"/>
                  </a:cubicBezTo>
                  <a:lnTo>
                    <a:pt x="1770856" y="3538051"/>
                  </a:lnTo>
                  <a:lnTo>
                    <a:pt x="1743191" y="3517064"/>
                  </a:lnTo>
                  <a:cubicBezTo>
                    <a:pt x="1413401" y="3316060"/>
                    <a:pt x="854909" y="3183905"/>
                    <a:pt x="221456" y="3183905"/>
                  </a:cubicBezTo>
                  <a:cubicBezTo>
                    <a:pt x="158111" y="3183905"/>
                    <a:pt x="95515" y="3185227"/>
                    <a:pt x="33823" y="3187806"/>
                  </a:cubicBezTo>
                  <a:lnTo>
                    <a:pt x="0" y="3189932"/>
                  </a:lnTo>
                  <a:lnTo>
                    <a:pt x="0" y="592448"/>
                  </a:lnTo>
                  <a:lnTo>
                    <a:pt x="0" y="393700"/>
                  </a:lnTo>
                  <a:lnTo>
                    <a:pt x="0" y="6027"/>
                  </a:lnTo>
                  <a:lnTo>
                    <a:pt x="33823" y="3901"/>
                  </a:lnTo>
                  <a:cubicBezTo>
                    <a:pt x="95515" y="1322"/>
                    <a:pt x="158111" y="0"/>
                    <a:pt x="221456" y="0"/>
                  </a:cubicBezTo>
                  <a:close/>
                </a:path>
              </a:pathLst>
            </a:custGeom>
            <a:solidFill>
              <a:schemeClr val="bg1"/>
            </a:solidFill>
            <a:ln w="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02D4613-4AD8-E404-104C-76293521D409}"/>
                </a:ext>
              </a:extLst>
            </p:cNvPr>
            <p:cNvSpPr/>
            <p:nvPr/>
          </p:nvSpPr>
          <p:spPr>
            <a:xfrm>
              <a:off x="839788" y="1790700"/>
              <a:ext cx="3541712" cy="3538051"/>
            </a:xfrm>
            <a:custGeom>
              <a:avLst/>
              <a:gdLst>
                <a:gd name="connsiteX0" fmla="*/ 221456 w 3541712"/>
                <a:gd name="connsiteY0" fmla="*/ 0 h 3538051"/>
                <a:gd name="connsiteX1" fmla="*/ 1743191 w 3541712"/>
                <a:gd name="connsiteY1" fmla="*/ 333159 h 3538051"/>
                <a:gd name="connsiteX2" fmla="*/ 1770856 w 3541712"/>
                <a:gd name="connsiteY2" fmla="*/ 354146 h 3538051"/>
                <a:gd name="connsiteX3" fmla="*/ 1798521 w 3541712"/>
                <a:gd name="connsiteY3" fmla="*/ 333159 h 3538051"/>
                <a:gd name="connsiteX4" fmla="*/ 3320256 w 3541712"/>
                <a:gd name="connsiteY4" fmla="*/ 0 h 3538051"/>
                <a:gd name="connsiteX5" fmla="*/ 3507889 w 3541712"/>
                <a:gd name="connsiteY5" fmla="*/ 3901 h 3538051"/>
                <a:gd name="connsiteX6" fmla="*/ 3541712 w 3541712"/>
                <a:gd name="connsiteY6" fmla="*/ 6027 h 3538051"/>
                <a:gd name="connsiteX7" fmla="*/ 3541712 w 3541712"/>
                <a:gd name="connsiteY7" fmla="*/ 393700 h 3538051"/>
                <a:gd name="connsiteX8" fmla="*/ 3541712 w 3541712"/>
                <a:gd name="connsiteY8" fmla="*/ 592448 h 3538051"/>
                <a:gd name="connsiteX9" fmla="*/ 3541712 w 3541712"/>
                <a:gd name="connsiteY9" fmla="*/ 3189932 h 3538051"/>
                <a:gd name="connsiteX10" fmla="*/ 3507889 w 3541712"/>
                <a:gd name="connsiteY10" fmla="*/ 3187806 h 3538051"/>
                <a:gd name="connsiteX11" fmla="*/ 3320256 w 3541712"/>
                <a:gd name="connsiteY11" fmla="*/ 3183905 h 3538051"/>
                <a:gd name="connsiteX12" fmla="*/ 1798521 w 3541712"/>
                <a:gd name="connsiteY12" fmla="*/ 3517064 h 3538051"/>
                <a:gd name="connsiteX13" fmla="*/ 1770856 w 3541712"/>
                <a:gd name="connsiteY13" fmla="*/ 3538051 h 3538051"/>
                <a:gd name="connsiteX14" fmla="*/ 1743191 w 3541712"/>
                <a:gd name="connsiteY14" fmla="*/ 3517064 h 3538051"/>
                <a:gd name="connsiteX15" fmla="*/ 221456 w 3541712"/>
                <a:gd name="connsiteY15" fmla="*/ 3183905 h 3538051"/>
                <a:gd name="connsiteX16" fmla="*/ 33823 w 3541712"/>
                <a:gd name="connsiteY16" fmla="*/ 3187806 h 3538051"/>
                <a:gd name="connsiteX17" fmla="*/ 0 w 3541712"/>
                <a:gd name="connsiteY17" fmla="*/ 3189932 h 3538051"/>
                <a:gd name="connsiteX18" fmla="*/ 0 w 3541712"/>
                <a:gd name="connsiteY18" fmla="*/ 592448 h 3538051"/>
                <a:gd name="connsiteX19" fmla="*/ 0 w 3541712"/>
                <a:gd name="connsiteY19" fmla="*/ 393700 h 3538051"/>
                <a:gd name="connsiteX20" fmla="*/ 0 w 3541712"/>
                <a:gd name="connsiteY20" fmla="*/ 6027 h 3538051"/>
                <a:gd name="connsiteX21" fmla="*/ 33823 w 3541712"/>
                <a:gd name="connsiteY21" fmla="*/ 3901 h 3538051"/>
                <a:gd name="connsiteX22" fmla="*/ 221456 w 3541712"/>
                <a:gd name="connsiteY22" fmla="*/ 0 h 35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41712" h="3538051">
                  <a:moveTo>
                    <a:pt x="221456" y="0"/>
                  </a:moveTo>
                  <a:cubicBezTo>
                    <a:pt x="854909" y="0"/>
                    <a:pt x="1413401" y="132155"/>
                    <a:pt x="1743191" y="333159"/>
                  </a:cubicBezTo>
                  <a:lnTo>
                    <a:pt x="1770856" y="354146"/>
                  </a:lnTo>
                  <a:lnTo>
                    <a:pt x="1798521" y="333159"/>
                  </a:lnTo>
                  <a:cubicBezTo>
                    <a:pt x="2128311" y="132155"/>
                    <a:pt x="2686803" y="0"/>
                    <a:pt x="3320256" y="0"/>
                  </a:cubicBezTo>
                  <a:cubicBezTo>
                    <a:pt x="3383602" y="0"/>
                    <a:pt x="3446197" y="1322"/>
                    <a:pt x="3507889" y="3901"/>
                  </a:cubicBezTo>
                  <a:lnTo>
                    <a:pt x="3541712" y="6027"/>
                  </a:lnTo>
                  <a:lnTo>
                    <a:pt x="3541712" y="393700"/>
                  </a:lnTo>
                  <a:lnTo>
                    <a:pt x="3541712" y="592448"/>
                  </a:lnTo>
                  <a:lnTo>
                    <a:pt x="3541712" y="3189932"/>
                  </a:lnTo>
                  <a:lnTo>
                    <a:pt x="3507889" y="3187806"/>
                  </a:lnTo>
                  <a:cubicBezTo>
                    <a:pt x="3446197" y="3185227"/>
                    <a:pt x="3383602" y="3183905"/>
                    <a:pt x="3320256" y="3183905"/>
                  </a:cubicBezTo>
                  <a:cubicBezTo>
                    <a:pt x="2686803" y="3183905"/>
                    <a:pt x="2128311" y="3316060"/>
                    <a:pt x="1798521" y="3517064"/>
                  </a:cubicBezTo>
                  <a:lnTo>
                    <a:pt x="1770856" y="3538051"/>
                  </a:lnTo>
                  <a:lnTo>
                    <a:pt x="1743191" y="3517064"/>
                  </a:lnTo>
                  <a:cubicBezTo>
                    <a:pt x="1413401" y="3316060"/>
                    <a:pt x="854909" y="3183905"/>
                    <a:pt x="221456" y="3183905"/>
                  </a:cubicBezTo>
                  <a:cubicBezTo>
                    <a:pt x="158111" y="3183905"/>
                    <a:pt x="95515" y="3185227"/>
                    <a:pt x="33823" y="3187806"/>
                  </a:cubicBezTo>
                  <a:lnTo>
                    <a:pt x="0" y="3189932"/>
                  </a:lnTo>
                  <a:lnTo>
                    <a:pt x="0" y="592448"/>
                  </a:lnTo>
                  <a:lnTo>
                    <a:pt x="0" y="393700"/>
                  </a:lnTo>
                  <a:lnTo>
                    <a:pt x="0" y="6027"/>
                  </a:lnTo>
                  <a:lnTo>
                    <a:pt x="33823" y="3901"/>
                  </a:lnTo>
                  <a:cubicBezTo>
                    <a:pt x="95515" y="1322"/>
                    <a:pt x="158111" y="0"/>
                    <a:pt x="221456" y="0"/>
                  </a:cubicBezTo>
                  <a:close/>
                </a:path>
              </a:pathLst>
            </a:custGeom>
            <a:solidFill>
              <a:srgbClr val="759FA6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DB28E37-E1E7-6966-576F-0AC9C65E070B}"/>
              </a:ext>
            </a:extLst>
          </p:cNvPr>
          <p:cNvGrpSpPr/>
          <p:nvPr/>
        </p:nvGrpSpPr>
        <p:grpSpPr>
          <a:xfrm>
            <a:off x="8817726" y="2906298"/>
            <a:ext cx="1984460" cy="1739852"/>
            <a:chOff x="774581" y="1906534"/>
            <a:chExt cx="1984460" cy="173985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AA8A4B0-9005-1A80-33A7-EEEE80D6D7B2}"/>
                </a:ext>
              </a:extLst>
            </p:cNvPr>
            <p:cNvSpPr txBox="1"/>
            <p:nvPr/>
          </p:nvSpPr>
          <p:spPr>
            <a:xfrm>
              <a:off x="774581" y="2190603"/>
              <a:ext cx="198446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1531302-D2CB-8DD3-2516-AC72AC862FCC}"/>
                </a:ext>
              </a:extLst>
            </p:cNvPr>
            <p:cNvSpPr txBox="1"/>
            <p:nvPr/>
          </p:nvSpPr>
          <p:spPr>
            <a:xfrm>
              <a:off x="987643" y="1906534"/>
              <a:ext cx="1558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图形 35" descr="书籍 纯色填充">
            <a:extLst>
              <a:ext uri="{FF2B5EF4-FFF2-40B4-BE49-F238E27FC236}">
                <a16:creationId xmlns:a16="http://schemas.microsoft.com/office/drawing/2014/main" id="{2562C501-CA8C-88D1-71ED-E1CF4939ACF7}"/>
              </a:ext>
            </a:extLst>
          </p:cNvPr>
          <p:cNvSpPr/>
          <p:nvPr/>
        </p:nvSpPr>
        <p:spPr>
          <a:xfrm>
            <a:off x="9550718" y="1383317"/>
            <a:ext cx="518477" cy="483790"/>
          </a:xfrm>
          <a:custGeom>
            <a:avLst/>
            <a:gdLst>
              <a:gd name="connsiteX0" fmla="*/ 518478 w 518477"/>
              <a:gd name="connsiteY0" fmla="*/ 170392 h 483790"/>
              <a:gd name="connsiteX1" fmla="*/ 486833 w 518477"/>
              <a:gd name="connsiteY1" fmla="*/ 158829 h 483790"/>
              <a:gd name="connsiteX2" fmla="*/ 486833 w 518477"/>
              <a:gd name="connsiteY2" fmla="*/ 92498 h 483790"/>
              <a:gd name="connsiteX3" fmla="*/ 518478 w 518477"/>
              <a:gd name="connsiteY3" fmla="*/ 79110 h 483790"/>
              <a:gd name="connsiteX4" fmla="*/ 304271 w 518477"/>
              <a:gd name="connsiteY4" fmla="*/ 0 h 483790"/>
              <a:gd name="connsiteX5" fmla="*/ 43815 w 518477"/>
              <a:gd name="connsiteY5" fmla="*/ 91281 h 483790"/>
              <a:gd name="connsiteX6" fmla="*/ 18256 w 518477"/>
              <a:gd name="connsiteY6" fmla="*/ 164306 h 483790"/>
              <a:gd name="connsiteX7" fmla="*/ 21299 w 518477"/>
              <a:gd name="connsiteY7" fmla="*/ 191082 h 483790"/>
              <a:gd name="connsiteX8" fmla="*/ 0 w 518477"/>
              <a:gd name="connsiteY8" fmla="*/ 261673 h 483790"/>
              <a:gd name="connsiteX9" fmla="*/ 18256 w 518477"/>
              <a:gd name="connsiteY9" fmla="*/ 314616 h 483790"/>
              <a:gd name="connsiteX10" fmla="*/ 17039 w 518477"/>
              <a:gd name="connsiteY10" fmla="*/ 352954 h 483790"/>
              <a:gd name="connsiteX11" fmla="*/ 48683 w 518477"/>
              <a:gd name="connsiteY11" fmla="*/ 413808 h 483790"/>
              <a:gd name="connsiteX12" fmla="*/ 217858 w 518477"/>
              <a:gd name="connsiteY12" fmla="*/ 483791 h 483790"/>
              <a:gd name="connsiteX13" fmla="*/ 517260 w 518477"/>
              <a:gd name="connsiteY13" fmla="*/ 359648 h 483790"/>
              <a:gd name="connsiteX14" fmla="*/ 485616 w 518477"/>
              <a:gd name="connsiteY14" fmla="*/ 348086 h 483790"/>
              <a:gd name="connsiteX15" fmla="*/ 485616 w 518477"/>
              <a:gd name="connsiteY15" fmla="*/ 281146 h 483790"/>
              <a:gd name="connsiteX16" fmla="*/ 517260 w 518477"/>
              <a:gd name="connsiteY16" fmla="*/ 267758 h 483790"/>
              <a:gd name="connsiteX17" fmla="*/ 468577 w 518477"/>
              <a:gd name="connsiteY17" fmla="*/ 249502 h 483790"/>
              <a:gd name="connsiteX18" fmla="*/ 468577 w 518477"/>
              <a:gd name="connsiteY18" fmla="*/ 191082 h 483790"/>
              <a:gd name="connsiteX19" fmla="*/ 518478 w 518477"/>
              <a:gd name="connsiteY19" fmla="*/ 170392 h 483790"/>
              <a:gd name="connsiteX20" fmla="*/ 51118 w 518477"/>
              <a:gd name="connsiteY20" fmla="*/ 133879 h 483790"/>
              <a:gd name="connsiteX21" fmla="*/ 220292 w 518477"/>
              <a:gd name="connsiteY21" fmla="*/ 200210 h 483790"/>
              <a:gd name="connsiteX22" fmla="*/ 463100 w 518477"/>
              <a:gd name="connsiteY22" fmla="*/ 102235 h 483790"/>
              <a:gd name="connsiteX23" fmla="*/ 463100 w 518477"/>
              <a:gd name="connsiteY23" fmla="*/ 154570 h 483790"/>
              <a:gd name="connsiteX24" fmla="*/ 220292 w 518477"/>
              <a:gd name="connsiteY24" fmla="*/ 255588 h 483790"/>
              <a:gd name="connsiteX25" fmla="*/ 51118 w 518477"/>
              <a:gd name="connsiteY25" fmla="*/ 188648 h 483790"/>
              <a:gd name="connsiteX26" fmla="*/ 51118 w 518477"/>
              <a:gd name="connsiteY26" fmla="*/ 133879 h 483790"/>
              <a:gd name="connsiteX27" fmla="*/ 461883 w 518477"/>
              <a:gd name="connsiteY27" fmla="*/ 343826 h 483790"/>
              <a:gd name="connsiteX28" fmla="*/ 219075 w 518477"/>
              <a:gd name="connsiteY28" fmla="*/ 444235 h 483790"/>
              <a:gd name="connsiteX29" fmla="*/ 49292 w 518477"/>
              <a:gd name="connsiteY29" fmla="*/ 377296 h 483790"/>
              <a:gd name="connsiteX30" fmla="*/ 49292 w 518477"/>
              <a:gd name="connsiteY30" fmla="*/ 329830 h 483790"/>
              <a:gd name="connsiteX31" fmla="*/ 200819 w 518477"/>
              <a:gd name="connsiteY31" fmla="*/ 391901 h 483790"/>
              <a:gd name="connsiteX32" fmla="*/ 462492 w 518477"/>
              <a:gd name="connsiteY32" fmla="*/ 288449 h 483790"/>
              <a:gd name="connsiteX33" fmla="*/ 461883 w 518477"/>
              <a:gd name="connsiteY33" fmla="*/ 343826 h 483790"/>
              <a:gd name="connsiteX34" fmla="*/ 444844 w 518477"/>
              <a:gd name="connsiteY34" fmla="*/ 252545 h 483790"/>
              <a:gd name="connsiteX35" fmla="*/ 202036 w 518477"/>
              <a:gd name="connsiteY35" fmla="*/ 352954 h 483790"/>
              <a:gd name="connsiteX36" fmla="*/ 32861 w 518477"/>
              <a:gd name="connsiteY36" fmla="*/ 286015 h 483790"/>
              <a:gd name="connsiteX37" fmla="*/ 32861 w 518477"/>
              <a:gd name="connsiteY37" fmla="*/ 231246 h 483790"/>
              <a:gd name="connsiteX38" fmla="*/ 206904 w 518477"/>
              <a:gd name="connsiteY38" fmla="*/ 300620 h 483790"/>
              <a:gd name="connsiteX39" fmla="*/ 445453 w 518477"/>
              <a:gd name="connsiteY39" fmla="*/ 200819 h 483790"/>
              <a:gd name="connsiteX40" fmla="*/ 445453 w 518477"/>
              <a:gd name="connsiteY40" fmla="*/ 252545 h 48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8477" h="483790">
                <a:moveTo>
                  <a:pt x="518478" y="170392"/>
                </a:moveTo>
                <a:lnTo>
                  <a:pt x="486833" y="158829"/>
                </a:lnTo>
                <a:lnTo>
                  <a:pt x="486833" y="92498"/>
                </a:lnTo>
                <a:lnTo>
                  <a:pt x="518478" y="79110"/>
                </a:lnTo>
                <a:lnTo>
                  <a:pt x="304271" y="0"/>
                </a:lnTo>
                <a:lnTo>
                  <a:pt x="43815" y="91281"/>
                </a:lnTo>
                <a:cubicBezTo>
                  <a:pt x="18865" y="103452"/>
                  <a:pt x="18256" y="136922"/>
                  <a:pt x="18256" y="164306"/>
                </a:cubicBezTo>
                <a:cubicBezTo>
                  <a:pt x="18256" y="173434"/>
                  <a:pt x="19473" y="182563"/>
                  <a:pt x="21299" y="191082"/>
                </a:cubicBezTo>
                <a:cubicBezTo>
                  <a:pt x="609" y="204470"/>
                  <a:pt x="0" y="235506"/>
                  <a:pt x="0" y="261673"/>
                </a:cubicBezTo>
                <a:cubicBezTo>
                  <a:pt x="0" y="282972"/>
                  <a:pt x="4868" y="302445"/>
                  <a:pt x="18256" y="314616"/>
                </a:cubicBezTo>
                <a:cubicBezTo>
                  <a:pt x="15214" y="324961"/>
                  <a:pt x="17039" y="337741"/>
                  <a:pt x="17039" y="352954"/>
                </a:cubicBezTo>
                <a:cubicBezTo>
                  <a:pt x="17039" y="380339"/>
                  <a:pt x="24342" y="405289"/>
                  <a:pt x="48683" y="413808"/>
                </a:cubicBezTo>
                <a:lnTo>
                  <a:pt x="217858" y="483791"/>
                </a:lnTo>
                <a:lnTo>
                  <a:pt x="517260" y="359648"/>
                </a:lnTo>
                <a:lnTo>
                  <a:pt x="485616" y="348086"/>
                </a:lnTo>
                <a:lnTo>
                  <a:pt x="485616" y="281146"/>
                </a:lnTo>
                <a:lnTo>
                  <a:pt x="517260" y="267758"/>
                </a:lnTo>
                <a:lnTo>
                  <a:pt x="468577" y="249502"/>
                </a:lnTo>
                <a:lnTo>
                  <a:pt x="468577" y="191082"/>
                </a:lnTo>
                <a:lnTo>
                  <a:pt x="518478" y="170392"/>
                </a:lnTo>
                <a:close/>
                <a:moveTo>
                  <a:pt x="51118" y="133879"/>
                </a:moveTo>
                <a:lnTo>
                  <a:pt x="220292" y="200210"/>
                </a:lnTo>
                <a:lnTo>
                  <a:pt x="463100" y="102235"/>
                </a:lnTo>
                <a:lnTo>
                  <a:pt x="463100" y="154570"/>
                </a:lnTo>
                <a:lnTo>
                  <a:pt x="220292" y="255588"/>
                </a:lnTo>
                <a:lnTo>
                  <a:pt x="51118" y="188648"/>
                </a:lnTo>
                <a:lnTo>
                  <a:pt x="51118" y="133879"/>
                </a:lnTo>
                <a:close/>
                <a:moveTo>
                  <a:pt x="461883" y="343826"/>
                </a:moveTo>
                <a:lnTo>
                  <a:pt x="219075" y="444235"/>
                </a:lnTo>
                <a:lnTo>
                  <a:pt x="49292" y="377296"/>
                </a:lnTo>
                <a:lnTo>
                  <a:pt x="49292" y="329830"/>
                </a:lnTo>
                <a:lnTo>
                  <a:pt x="200819" y="391901"/>
                </a:lnTo>
                <a:lnTo>
                  <a:pt x="462492" y="288449"/>
                </a:lnTo>
                <a:lnTo>
                  <a:pt x="461883" y="343826"/>
                </a:lnTo>
                <a:close/>
                <a:moveTo>
                  <a:pt x="444844" y="252545"/>
                </a:moveTo>
                <a:lnTo>
                  <a:pt x="202036" y="352954"/>
                </a:lnTo>
                <a:lnTo>
                  <a:pt x="32861" y="286015"/>
                </a:lnTo>
                <a:lnTo>
                  <a:pt x="32861" y="231246"/>
                </a:lnTo>
                <a:lnTo>
                  <a:pt x="206904" y="300620"/>
                </a:lnTo>
                <a:lnTo>
                  <a:pt x="445453" y="200819"/>
                </a:lnTo>
                <a:lnTo>
                  <a:pt x="445453" y="252545"/>
                </a:lnTo>
                <a:close/>
              </a:path>
            </a:pathLst>
          </a:custGeom>
          <a:solidFill>
            <a:srgbClr val="759FA6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50" name="组合 49" descr="D:\51PPT模板网\51pptmoban.com\图片.jpg">
            <a:extLst>
              <a:ext uri="{FF2B5EF4-FFF2-40B4-BE49-F238E27FC236}">
                <a16:creationId xmlns:a16="http://schemas.microsoft.com/office/drawing/2014/main" id="{BD3FDD7D-47B0-522B-A9EA-6F77604A711C}"/>
              </a:ext>
            </a:extLst>
          </p:cNvPr>
          <p:cNvGrpSpPr/>
          <p:nvPr/>
        </p:nvGrpSpPr>
        <p:grpSpPr>
          <a:xfrm>
            <a:off x="5853659" y="1299643"/>
            <a:ext cx="486833" cy="422936"/>
            <a:chOff x="5853659" y="1194868"/>
            <a:chExt cx="486833" cy="422936"/>
          </a:xfrm>
          <a:solidFill>
            <a:srgbClr val="004E5B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7EFBEE1-71D7-D313-419D-37D332A4FB5B}"/>
                </a:ext>
              </a:extLst>
            </p:cNvPr>
            <p:cNvSpPr/>
            <p:nvPr/>
          </p:nvSpPr>
          <p:spPr>
            <a:xfrm>
              <a:off x="5853659" y="1423071"/>
              <a:ext cx="486833" cy="194733"/>
            </a:xfrm>
            <a:custGeom>
              <a:avLst/>
              <a:gdLst>
                <a:gd name="connsiteX0" fmla="*/ 279929 w 486833"/>
                <a:gd name="connsiteY0" fmla="*/ 12171 h 194733"/>
                <a:gd name="connsiteX1" fmla="*/ 255588 w 486833"/>
                <a:gd name="connsiteY1" fmla="*/ 36513 h 194733"/>
                <a:gd name="connsiteX2" fmla="*/ 231246 w 486833"/>
                <a:gd name="connsiteY2" fmla="*/ 36513 h 194733"/>
                <a:gd name="connsiteX3" fmla="*/ 206904 w 486833"/>
                <a:gd name="connsiteY3" fmla="*/ 12171 h 194733"/>
                <a:gd name="connsiteX4" fmla="*/ 206904 w 486833"/>
                <a:gd name="connsiteY4" fmla="*/ 0 h 194733"/>
                <a:gd name="connsiteX5" fmla="*/ 0 w 486833"/>
                <a:gd name="connsiteY5" fmla="*/ 0 h 194733"/>
                <a:gd name="connsiteX6" fmla="*/ 0 w 486833"/>
                <a:gd name="connsiteY6" fmla="*/ 170392 h 194733"/>
                <a:gd name="connsiteX7" fmla="*/ 24342 w 486833"/>
                <a:gd name="connsiteY7" fmla="*/ 194733 h 194733"/>
                <a:gd name="connsiteX8" fmla="*/ 462492 w 486833"/>
                <a:gd name="connsiteY8" fmla="*/ 194733 h 194733"/>
                <a:gd name="connsiteX9" fmla="*/ 486833 w 486833"/>
                <a:gd name="connsiteY9" fmla="*/ 170392 h 194733"/>
                <a:gd name="connsiteX10" fmla="*/ 486833 w 486833"/>
                <a:gd name="connsiteY10" fmla="*/ 0 h 194733"/>
                <a:gd name="connsiteX11" fmla="*/ 279929 w 486833"/>
                <a:gd name="connsiteY11" fmla="*/ 0 h 194733"/>
                <a:gd name="connsiteX12" fmla="*/ 279929 w 486833"/>
                <a:gd name="connsiteY12" fmla="*/ 12171 h 19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833" h="194733">
                  <a:moveTo>
                    <a:pt x="279929" y="12171"/>
                  </a:moveTo>
                  <a:cubicBezTo>
                    <a:pt x="279929" y="25559"/>
                    <a:pt x="268975" y="36513"/>
                    <a:pt x="255588" y="36513"/>
                  </a:cubicBezTo>
                  <a:lnTo>
                    <a:pt x="231246" y="36513"/>
                  </a:lnTo>
                  <a:cubicBezTo>
                    <a:pt x="217858" y="36513"/>
                    <a:pt x="206904" y="25559"/>
                    <a:pt x="206904" y="12171"/>
                  </a:cubicBezTo>
                  <a:lnTo>
                    <a:pt x="206904" y="0"/>
                  </a:lnTo>
                  <a:lnTo>
                    <a:pt x="0" y="0"/>
                  </a:lnTo>
                  <a:lnTo>
                    <a:pt x="0" y="170392"/>
                  </a:lnTo>
                  <a:cubicBezTo>
                    <a:pt x="0" y="183780"/>
                    <a:pt x="10954" y="194733"/>
                    <a:pt x="24342" y="194733"/>
                  </a:cubicBezTo>
                  <a:lnTo>
                    <a:pt x="462492" y="194733"/>
                  </a:lnTo>
                  <a:cubicBezTo>
                    <a:pt x="475880" y="194733"/>
                    <a:pt x="486833" y="183780"/>
                    <a:pt x="486833" y="170392"/>
                  </a:cubicBezTo>
                  <a:lnTo>
                    <a:pt x="486833" y="0"/>
                  </a:lnTo>
                  <a:lnTo>
                    <a:pt x="279929" y="0"/>
                  </a:lnTo>
                  <a:lnTo>
                    <a:pt x="279929" y="12171"/>
                  </a:lnTo>
                  <a:close/>
                </a:path>
              </a:pathLst>
            </a:cu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9311B1A-52FE-41C3-F9FF-30DA79DE3D55}"/>
                </a:ext>
              </a:extLst>
            </p:cNvPr>
            <p:cNvSpPr/>
            <p:nvPr/>
          </p:nvSpPr>
          <p:spPr>
            <a:xfrm>
              <a:off x="5853659" y="1194868"/>
              <a:ext cx="486833" cy="203861"/>
            </a:xfrm>
            <a:custGeom>
              <a:avLst/>
              <a:gdLst>
                <a:gd name="connsiteX0" fmla="*/ 462492 w 486833"/>
                <a:gd name="connsiteY0" fmla="*/ 82153 h 203861"/>
                <a:gd name="connsiteX1" fmla="*/ 340783 w 486833"/>
                <a:gd name="connsiteY1" fmla="*/ 82153 h 203861"/>
                <a:gd name="connsiteX2" fmla="*/ 340783 w 486833"/>
                <a:gd name="connsiteY2" fmla="*/ 42598 h 203861"/>
                <a:gd name="connsiteX3" fmla="*/ 298185 w 486833"/>
                <a:gd name="connsiteY3" fmla="*/ 0 h 203861"/>
                <a:gd name="connsiteX4" fmla="*/ 188648 w 486833"/>
                <a:gd name="connsiteY4" fmla="*/ 0 h 203861"/>
                <a:gd name="connsiteX5" fmla="*/ 146050 w 486833"/>
                <a:gd name="connsiteY5" fmla="*/ 42598 h 203861"/>
                <a:gd name="connsiteX6" fmla="*/ 146050 w 486833"/>
                <a:gd name="connsiteY6" fmla="*/ 82153 h 203861"/>
                <a:gd name="connsiteX7" fmla="*/ 24342 w 486833"/>
                <a:gd name="connsiteY7" fmla="*/ 82153 h 203861"/>
                <a:gd name="connsiteX8" fmla="*/ 0 w 486833"/>
                <a:gd name="connsiteY8" fmla="*/ 106495 h 203861"/>
                <a:gd name="connsiteX9" fmla="*/ 0 w 486833"/>
                <a:gd name="connsiteY9" fmla="*/ 203861 h 203861"/>
                <a:gd name="connsiteX10" fmla="*/ 206904 w 486833"/>
                <a:gd name="connsiteY10" fmla="*/ 203861 h 203861"/>
                <a:gd name="connsiteX11" fmla="*/ 206904 w 486833"/>
                <a:gd name="connsiteY11" fmla="*/ 191691 h 203861"/>
                <a:gd name="connsiteX12" fmla="*/ 279929 w 486833"/>
                <a:gd name="connsiteY12" fmla="*/ 191691 h 203861"/>
                <a:gd name="connsiteX13" fmla="*/ 279929 w 486833"/>
                <a:gd name="connsiteY13" fmla="*/ 203861 h 203861"/>
                <a:gd name="connsiteX14" fmla="*/ 486833 w 486833"/>
                <a:gd name="connsiteY14" fmla="*/ 203861 h 203861"/>
                <a:gd name="connsiteX15" fmla="*/ 486833 w 486833"/>
                <a:gd name="connsiteY15" fmla="*/ 106495 h 203861"/>
                <a:gd name="connsiteX16" fmla="*/ 462492 w 486833"/>
                <a:gd name="connsiteY16" fmla="*/ 82153 h 203861"/>
                <a:gd name="connsiteX17" fmla="*/ 182563 w 486833"/>
                <a:gd name="connsiteY17" fmla="*/ 82153 h 203861"/>
                <a:gd name="connsiteX18" fmla="*/ 182563 w 486833"/>
                <a:gd name="connsiteY18" fmla="*/ 42598 h 203861"/>
                <a:gd name="connsiteX19" fmla="*/ 188648 w 486833"/>
                <a:gd name="connsiteY19" fmla="*/ 36513 h 203861"/>
                <a:gd name="connsiteX20" fmla="*/ 298185 w 486833"/>
                <a:gd name="connsiteY20" fmla="*/ 36513 h 203861"/>
                <a:gd name="connsiteX21" fmla="*/ 304271 w 486833"/>
                <a:gd name="connsiteY21" fmla="*/ 42598 h 203861"/>
                <a:gd name="connsiteX22" fmla="*/ 304271 w 486833"/>
                <a:gd name="connsiteY22" fmla="*/ 82153 h 203861"/>
                <a:gd name="connsiteX23" fmla="*/ 182563 w 486833"/>
                <a:gd name="connsiteY23" fmla="*/ 82153 h 203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833" h="203861">
                  <a:moveTo>
                    <a:pt x="462492" y="82153"/>
                  </a:moveTo>
                  <a:lnTo>
                    <a:pt x="340783" y="82153"/>
                  </a:lnTo>
                  <a:lnTo>
                    <a:pt x="340783" y="42598"/>
                  </a:lnTo>
                  <a:cubicBezTo>
                    <a:pt x="340783" y="18865"/>
                    <a:pt x="321919" y="0"/>
                    <a:pt x="298185" y="0"/>
                  </a:cubicBezTo>
                  <a:lnTo>
                    <a:pt x="188648" y="0"/>
                  </a:lnTo>
                  <a:cubicBezTo>
                    <a:pt x="164915" y="0"/>
                    <a:pt x="146050" y="18865"/>
                    <a:pt x="146050" y="42598"/>
                  </a:cubicBezTo>
                  <a:lnTo>
                    <a:pt x="146050" y="82153"/>
                  </a:lnTo>
                  <a:lnTo>
                    <a:pt x="24342" y="82153"/>
                  </a:lnTo>
                  <a:cubicBezTo>
                    <a:pt x="10954" y="82153"/>
                    <a:pt x="0" y="93107"/>
                    <a:pt x="0" y="106495"/>
                  </a:cubicBezTo>
                  <a:lnTo>
                    <a:pt x="0" y="203861"/>
                  </a:lnTo>
                  <a:lnTo>
                    <a:pt x="206904" y="203861"/>
                  </a:lnTo>
                  <a:lnTo>
                    <a:pt x="206904" y="191691"/>
                  </a:lnTo>
                  <a:lnTo>
                    <a:pt x="279929" y="191691"/>
                  </a:lnTo>
                  <a:lnTo>
                    <a:pt x="279929" y="203861"/>
                  </a:lnTo>
                  <a:lnTo>
                    <a:pt x="486833" y="203861"/>
                  </a:lnTo>
                  <a:lnTo>
                    <a:pt x="486833" y="106495"/>
                  </a:lnTo>
                  <a:cubicBezTo>
                    <a:pt x="486833" y="93107"/>
                    <a:pt x="475880" y="82153"/>
                    <a:pt x="462492" y="82153"/>
                  </a:cubicBezTo>
                  <a:moveTo>
                    <a:pt x="182563" y="82153"/>
                  </a:moveTo>
                  <a:lnTo>
                    <a:pt x="182563" y="42598"/>
                  </a:lnTo>
                  <a:cubicBezTo>
                    <a:pt x="182563" y="38947"/>
                    <a:pt x="184997" y="36513"/>
                    <a:pt x="188648" y="36513"/>
                  </a:cubicBezTo>
                  <a:lnTo>
                    <a:pt x="298185" y="36513"/>
                  </a:lnTo>
                  <a:cubicBezTo>
                    <a:pt x="301837" y="36513"/>
                    <a:pt x="304271" y="38947"/>
                    <a:pt x="304271" y="42598"/>
                  </a:cubicBezTo>
                  <a:lnTo>
                    <a:pt x="304271" y="82153"/>
                  </a:lnTo>
                  <a:lnTo>
                    <a:pt x="182563" y="82153"/>
                  </a:lnTo>
                  <a:close/>
                </a:path>
              </a:pathLst>
            </a:cu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1168D81-BB9A-6592-C21D-F20C024246AB}"/>
              </a:ext>
            </a:extLst>
          </p:cNvPr>
          <p:cNvGrpSpPr/>
          <p:nvPr/>
        </p:nvGrpSpPr>
        <p:grpSpPr>
          <a:xfrm>
            <a:off x="2141669" y="1318805"/>
            <a:ext cx="480747" cy="480747"/>
            <a:chOff x="2141669" y="1214030"/>
            <a:chExt cx="480747" cy="480747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3E8852E-FB00-CFAE-47B5-77E20D9BF45A}"/>
                </a:ext>
              </a:extLst>
            </p:cNvPr>
            <p:cNvSpPr/>
            <p:nvPr/>
          </p:nvSpPr>
          <p:spPr>
            <a:xfrm>
              <a:off x="2311452" y="1214030"/>
              <a:ext cx="310964" cy="310356"/>
            </a:xfrm>
            <a:custGeom>
              <a:avLst/>
              <a:gdLst>
                <a:gd name="connsiteX0" fmla="*/ 256196 w 310964"/>
                <a:gd name="connsiteY0" fmla="*/ 54769 h 310356"/>
                <a:gd name="connsiteX1" fmla="*/ 250111 w 310964"/>
                <a:gd name="connsiteY1" fmla="*/ 0 h 310356"/>
                <a:gd name="connsiteX2" fmla="*/ 183171 w 310964"/>
                <a:gd name="connsiteY2" fmla="*/ 66940 h 310356"/>
                <a:gd name="connsiteX3" fmla="*/ 186822 w 310964"/>
                <a:gd name="connsiteY3" fmla="*/ 98584 h 310356"/>
                <a:gd name="connsiteX4" fmla="*/ 89456 w 310964"/>
                <a:gd name="connsiteY4" fmla="*/ 195950 h 310356"/>
                <a:gd name="connsiteX5" fmla="*/ 60854 w 310964"/>
                <a:gd name="connsiteY5" fmla="*/ 188648 h 310356"/>
                <a:gd name="connsiteX6" fmla="*/ 0 w 310964"/>
                <a:gd name="connsiteY6" fmla="*/ 249502 h 310356"/>
                <a:gd name="connsiteX7" fmla="*/ 60854 w 310964"/>
                <a:gd name="connsiteY7" fmla="*/ 310356 h 310356"/>
                <a:gd name="connsiteX8" fmla="*/ 121708 w 310964"/>
                <a:gd name="connsiteY8" fmla="*/ 249502 h 310356"/>
                <a:gd name="connsiteX9" fmla="*/ 115014 w 310964"/>
                <a:gd name="connsiteY9" fmla="*/ 221509 h 310356"/>
                <a:gd name="connsiteX10" fmla="*/ 212381 w 310964"/>
                <a:gd name="connsiteY10" fmla="*/ 124143 h 310356"/>
                <a:gd name="connsiteX11" fmla="*/ 244025 w 310964"/>
                <a:gd name="connsiteY11" fmla="*/ 127794 h 310356"/>
                <a:gd name="connsiteX12" fmla="*/ 310965 w 310964"/>
                <a:gd name="connsiteY12" fmla="*/ 60854 h 310356"/>
                <a:gd name="connsiteX13" fmla="*/ 256196 w 310964"/>
                <a:gd name="connsiteY13" fmla="*/ 54769 h 31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964" h="310356">
                  <a:moveTo>
                    <a:pt x="256196" y="54769"/>
                  </a:moveTo>
                  <a:lnTo>
                    <a:pt x="250111" y="0"/>
                  </a:lnTo>
                  <a:lnTo>
                    <a:pt x="183171" y="66940"/>
                  </a:lnTo>
                  <a:lnTo>
                    <a:pt x="186822" y="98584"/>
                  </a:lnTo>
                  <a:lnTo>
                    <a:pt x="89456" y="195950"/>
                  </a:lnTo>
                  <a:cubicBezTo>
                    <a:pt x="80936" y="191691"/>
                    <a:pt x="71199" y="188648"/>
                    <a:pt x="60854" y="188648"/>
                  </a:cubicBezTo>
                  <a:cubicBezTo>
                    <a:pt x="27384" y="188648"/>
                    <a:pt x="0" y="216032"/>
                    <a:pt x="0" y="249502"/>
                  </a:cubicBezTo>
                  <a:cubicBezTo>
                    <a:pt x="0" y="282972"/>
                    <a:pt x="27384" y="310356"/>
                    <a:pt x="60854" y="310356"/>
                  </a:cubicBezTo>
                  <a:cubicBezTo>
                    <a:pt x="94324" y="310356"/>
                    <a:pt x="121708" y="282972"/>
                    <a:pt x="121708" y="249502"/>
                  </a:cubicBezTo>
                  <a:cubicBezTo>
                    <a:pt x="121708" y="239157"/>
                    <a:pt x="119274" y="230029"/>
                    <a:pt x="115014" y="221509"/>
                  </a:cubicBezTo>
                  <a:lnTo>
                    <a:pt x="212381" y="124143"/>
                  </a:lnTo>
                  <a:lnTo>
                    <a:pt x="244025" y="127794"/>
                  </a:lnTo>
                  <a:lnTo>
                    <a:pt x="310965" y="60854"/>
                  </a:lnTo>
                  <a:lnTo>
                    <a:pt x="256196" y="54769"/>
                  </a:lnTo>
                  <a:close/>
                </a:path>
              </a:pathLst>
            </a:custGeom>
            <a:solidFill>
              <a:srgbClr val="759FA6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25275F7-69BC-2E40-7348-B869F1503DDA}"/>
                </a:ext>
              </a:extLst>
            </p:cNvPr>
            <p:cNvSpPr/>
            <p:nvPr/>
          </p:nvSpPr>
          <p:spPr>
            <a:xfrm>
              <a:off x="2141669" y="1232286"/>
              <a:ext cx="462491" cy="462491"/>
            </a:xfrm>
            <a:custGeom>
              <a:avLst/>
              <a:gdLst>
                <a:gd name="connsiteX0" fmla="*/ 430848 w 462491"/>
                <a:gd name="connsiteY0" fmla="*/ 126577 h 462491"/>
                <a:gd name="connsiteX1" fmla="*/ 422936 w 462491"/>
                <a:gd name="connsiteY1" fmla="*/ 135096 h 462491"/>
                <a:gd name="connsiteX2" fmla="*/ 411374 w 462491"/>
                <a:gd name="connsiteY2" fmla="*/ 133879 h 462491"/>
                <a:gd name="connsiteX3" fmla="*/ 398595 w 462491"/>
                <a:gd name="connsiteY3" fmla="*/ 132054 h 462491"/>
                <a:gd name="connsiteX4" fmla="*/ 425979 w 462491"/>
                <a:gd name="connsiteY4" fmla="*/ 231246 h 462491"/>
                <a:gd name="connsiteX5" fmla="*/ 231246 w 462491"/>
                <a:gd name="connsiteY5" fmla="*/ 425979 h 462491"/>
                <a:gd name="connsiteX6" fmla="*/ 36513 w 462491"/>
                <a:gd name="connsiteY6" fmla="*/ 231246 h 462491"/>
                <a:gd name="connsiteX7" fmla="*/ 231246 w 462491"/>
                <a:gd name="connsiteY7" fmla="*/ 36513 h 462491"/>
                <a:gd name="connsiteX8" fmla="*/ 330438 w 462491"/>
                <a:gd name="connsiteY8" fmla="*/ 63897 h 462491"/>
                <a:gd name="connsiteX9" fmla="*/ 329221 w 462491"/>
                <a:gd name="connsiteY9" fmla="*/ 51726 h 462491"/>
                <a:gd name="connsiteX10" fmla="*/ 327395 w 462491"/>
                <a:gd name="connsiteY10" fmla="*/ 39555 h 462491"/>
                <a:gd name="connsiteX11" fmla="*/ 335915 w 462491"/>
                <a:gd name="connsiteY11" fmla="*/ 31036 h 462491"/>
                <a:gd name="connsiteX12" fmla="*/ 340175 w 462491"/>
                <a:gd name="connsiteY12" fmla="*/ 26776 h 462491"/>
                <a:gd name="connsiteX13" fmla="*/ 231246 w 462491"/>
                <a:gd name="connsiteY13" fmla="*/ 0 h 462491"/>
                <a:gd name="connsiteX14" fmla="*/ 0 w 462491"/>
                <a:gd name="connsiteY14" fmla="*/ 231246 h 462491"/>
                <a:gd name="connsiteX15" fmla="*/ 231246 w 462491"/>
                <a:gd name="connsiteY15" fmla="*/ 462492 h 462491"/>
                <a:gd name="connsiteX16" fmla="*/ 462492 w 462491"/>
                <a:gd name="connsiteY16" fmla="*/ 231246 h 462491"/>
                <a:gd name="connsiteX17" fmla="*/ 435107 w 462491"/>
                <a:gd name="connsiteY17" fmla="*/ 122925 h 462491"/>
                <a:gd name="connsiteX18" fmla="*/ 430848 w 462491"/>
                <a:gd name="connsiteY18" fmla="*/ 126577 h 46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2491" h="462491">
                  <a:moveTo>
                    <a:pt x="430848" y="126577"/>
                  </a:moveTo>
                  <a:lnTo>
                    <a:pt x="422936" y="135096"/>
                  </a:lnTo>
                  <a:lnTo>
                    <a:pt x="411374" y="133879"/>
                  </a:lnTo>
                  <a:lnTo>
                    <a:pt x="398595" y="132054"/>
                  </a:lnTo>
                  <a:cubicBezTo>
                    <a:pt x="415634" y="161264"/>
                    <a:pt x="425979" y="194733"/>
                    <a:pt x="425979" y="231246"/>
                  </a:cubicBezTo>
                  <a:cubicBezTo>
                    <a:pt x="425979" y="338349"/>
                    <a:pt x="338349" y="425979"/>
                    <a:pt x="231246" y="425979"/>
                  </a:cubicBezTo>
                  <a:cubicBezTo>
                    <a:pt x="124143" y="425979"/>
                    <a:pt x="36513" y="338349"/>
                    <a:pt x="36513" y="231246"/>
                  </a:cubicBezTo>
                  <a:cubicBezTo>
                    <a:pt x="36513" y="124143"/>
                    <a:pt x="124143" y="36513"/>
                    <a:pt x="231246" y="36513"/>
                  </a:cubicBezTo>
                  <a:cubicBezTo>
                    <a:pt x="267150" y="36513"/>
                    <a:pt x="301228" y="46249"/>
                    <a:pt x="330438" y="63897"/>
                  </a:cubicBezTo>
                  <a:lnTo>
                    <a:pt x="329221" y="51726"/>
                  </a:lnTo>
                  <a:lnTo>
                    <a:pt x="327395" y="39555"/>
                  </a:lnTo>
                  <a:lnTo>
                    <a:pt x="335915" y="31036"/>
                  </a:lnTo>
                  <a:lnTo>
                    <a:pt x="340175" y="26776"/>
                  </a:lnTo>
                  <a:cubicBezTo>
                    <a:pt x="307314" y="9737"/>
                    <a:pt x="270801" y="0"/>
                    <a:pt x="231246" y="0"/>
                  </a:cubicBezTo>
                  <a:cubicBezTo>
                    <a:pt x="103452" y="0"/>
                    <a:pt x="0" y="103452"/>
                    <a:pt x="0" y="231246"/>
                  </a:cubicBezTo>
                  <a:cubicBezTo>
                    <a:pt x="0" y="359040"/>
                    <a:pt x="103452" y="462492"/>
                    <a:pt x="231246" y="462492"/>
                  </a:cubicBezTo>
                  <a:cubicBezTo>
                    <a:pt x="359040" y="462492"/>
                    <a:pt x="462492" y="359040"/>
                    <a:pt x="462492" y="231246"/>
                  </a:cubicBezTo>
                  <a:cubicBezTo>
                    <a:pt x="462492" y="191691"/>
                    <a:pt x="452755" y="155178"/>
                    <a:pt x="435107" y="122925"/>
                  </a:cubicBezTo>
                  <a:lnTo>
                    <a:pt x="430848" y="126577"/>
                  </a:lnTo>
                  <a:close/>
                </a:path>
              </a:pathLst>
            </a:custGeom>
            <a:solidFill>
              <a:srgbClr val="759FA6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1CD5603-6A62-FF29-F069-44AF65DD6275}"/>
                </a:ext>
              </a:extLst>
            </p:cNvPr>
            <p:cNvSpPr/>
            <p:nvPr/>
          </p:nvSpPr>
          <p:spPr>
            <a:xfrm>
              <a:off x="2226864" y="1317482"/>
              <a:ext cx="292100" cy="292100"/>
            </a:xfrm>
            <a:custGeom>
              <a:avLst/>
              <a:gdLst>
                <a:gd name="connsiteX0" fmla="*/ 247676 w 292100"/>
                <a:gd name="connsiteY0" fmla="*/ 104669 h 292100"/>
                <a:gd name="connsiteX1" fmla="*/ 255588 w 292100"/>
                <a:gd name="connsiteY1" fmla="*/ 146050 h 292100"/>
                <a:gd name="connsiteX2" fmla="*/ 146050 w 292100"/>
                <a:gd name="connsiteY2" fmla="*/ 255588 h 292100"/>
                <a:gd name="connsiteX3" fmla="*/ 36513 w 292100"/>
                <a:gd name="connsiteY3" fmla="*/ 146050 h 292100"/>
                <a:gd name="connsiteX4" fmla="*/ 146050 w 292100"/>
                <a:gd name="connsiteY4" fmla="*/ 36513 h 292100"/>
                <a:gd name="connsiteX5" fmla="*/ 187431 w 292100"/>
                <a:gd name="connsiteY5" fmla="*/ 44424 h 292100"/>
                <a:gd name="connsiteX6" fmla="*/ 214815 w 292100"/>
                <a:gd name="connsiteY6" fmla="*/ 17039 h 292100"/>
                <a:gd name="connsiteX7" fmla="*/ 146050 w 292100"/>
                <a:gd name="connsiteY7" fmla="*/ 0 h 292100"/>
                <a:gd name="connsiteX8" fmla="*/ 0 w 292100"/>
                <a:gd name="connsiteY8" fmla="*/ 146050 h 292100"/>
                <a:gd name="connsiteX9" fmla="*/ 146050 w 292100"/>
                <a:gd name="connsiteY9" fmla="*/ 292100 h 292100"/>
                <a:gd name="connsiteX10" fmla="*/ 292100 w 292100"/>
                <a:gd name="connsiteY10" fmla="*/ 146050 h 292100"/>
                <a:gd name="connsiteX11" fmla="*/ 275061 w 292100"/>
                <a:gd name="connsiteY11" fmla="*/ 77285 h 292100"/>
                <a:gd name="connsiteX12" fmla="*/ 247676 w 292100"/>
                <a:gd name="connsiteY12" fmla="*/ 104669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2100" h="292100">
                  <a:moveTo>
                    <a:pt x="247676" y="104669"/>
                  </a:moveTo>
                  <a:cubicBezTo>
                    <a:pt x="253153" y="117449"/>
                    <a:pt x="255588" y="131445"/>
                    <a:pt x="255588" y="146050"/>
                  </a:cubicBezTo>
                  <a:cubicBezTo>
                    <a:pt x="255588" y="206296"/>
                    <a:pt x="206296" y="255588"/>
                    <a:pt x="146050" y="255588"/>
                  </a:cubicBezTo>
                  <a:cubicBezTo>
                    <a:pt x="85804" y="255588"/>
                    <a:pt x="36513" y="206296"/>
                    <a:pt x="36513" y="146050"/>
                  </a:cubicBezTo>
                  <a:cubicBezTo>
                    <a:pt x="36513" y="85804"/>
                    <a:pt x="85804" y="36513"/>
                    <a:pt x="146050" y="36513"/>
                  </a:cubicBezTo>
                  <a:cubicBezTo>
                    <a:pt x="160655" y="36513"/>
                    <a:pt x="174651" y="39555"/>
                    <a:pt x="187431" y="44424"/>
                  </a:cubicBezTo>
                  <a:lnTo>
                    <a:pt x="214815" y="17039"/>
                  </a:lnTo>
                  <a:cubicBezTo>
                    <a:pt x="194125" y="6085"/>
                    <a:pt x="171000" y="0"/>
                    <a:pt x="146050" y="0"/>
                  </a:cubicBezTo>
                  <a:cubicBezTo>
                    <a:pt x="65722" y="0"/>
                    <a:pt x="0" y="65722"/>
                    <a:pt x="0" y="146050"/>
                  </a:cubicBezTo>
                  <a:cubicBezTo>
                    <a:pt x="0" y="226378"/>
                    <a:pt x="65722" y="292100"/>
                    <a:pt x="146050" y="292100"/>
                  </a:cubicBezTo>
                  <a:cubicBezTo>
                    <a:pt x="226378" y="292100"/>
                    <a:pt x="292100" y="226378"/>
                    <a:pt x="292100" y="146050"/>
                  </a:cubicBezTo>
                  <a:cubicBezTo>
                    <a:pt x="292100" y="121100"/>
                    <a:pt x="286015" y="97975"/>
                    <a:pt x="275061" y="77285"/>
                  </a:cubicBezTo>
                  <a:lnTo>
                    <a:pt x="247676" y="104669"/>
                  </a:lnTo>
                  <a:close/>
                </a:path>
              </a:pathLst>
            </a:custGeom>
            <a:solidFill>
              <a:srgbClr val="759FA6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308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105362" cy="523220"/>
            <a:chOff x="4860550" y="111204"/>
            <a:chExt cx="2105362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168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05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973333" y="20353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论文总结</a:t>
              </a:r>
            </a:p>
          </p:txBody>
        </p:sp>
      </p:grpSp>
      <p:sp>
        <p:nvSpPr>
          <p:cNvPr id="31" name="等腰三角形 36"/>
          <p:cNvSpPr/>
          <p:nvPr/>
        </p:nvSpPr>
        <p:spPr>
          <a:xfrm>
            <a:off x="5186888" y="1887312"/>
            <a:ext cx="1833033" cy="1602316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rgbClr val="004E5B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等腰三角形 36"/>
          <p:cNvSpPr/>
          <p:nvPr/>
        </p:nvSpPr>
        <p:spPr>
          <a:xfrm rot="7176392">
            <a:off x="6314012" y="3867453"/>
            <a:ext cx="1833033" cy="160231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rgbClr val="004E5B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等腰三角形 36"/>
          <p:cNvSpPr/>
          <p:nvPr/>
        </p:nvSpPr>
        <p:spPr>
          <a:xfrm rot="14423608" flipH="1">
            <a:off x="3992029" y="3890737"/>
            <a:ext cx="1833033" cy="1602316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rgbClr val="004E5B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 descr="D:\51PPT模板网\51pptmoban.com\图片.jpg">
            <a:extLst>
              <a:ext uri="{FF2B5EF4-FFF2-40B4-BE49-F238E27FC236}">
                <a16:creationId xmlns:a16="http://schemas.microsoft.com/office/drawing/2014/main" id="{154F55D2-B788-4C62-9DA9-49A750B19DD3}"/>
              </a:ext>
            </a:extLst>
          </p:cNvPr>
          <p:cNvGrpSpPr/>
          <p:nvPr/>
        </p:nvGrpSpPr>
        <p:grpSpPr>
          <a:xfrm>
            <a:off x="5497655" y="3607646"/>
            <a:ext cx="1267404" cy="697654"/>
            <a:chOff x="5680710" y="3200400"/>
            <a:chExt cx="830579" cy="457199"/>
          </a:xfrm>
          <a:solidFill>
            <a:srgbClr val="759FA6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CC90209-17E6-4B16-DA8C-22958C871B0F}"/>
                </a:ext>
              </a:extLst>
            </p:cNvPr>
            <p:cNvSpPr/>
            <p:nvPr/>
          </p:nvSpPr>
          <p:spPr>
            <a:xfrm>
              <a:off x="5829300" y="3441382"/>
              <a:ext cx="533400" cy="216217"/>
            </a:xfrm>
            <a:custGeom>
              <a:avLst/>
              <a:gdLst>
                <a:gd name="connsiteX0" fmla="*/ 0 w 533400"/>
                <a:gd name="connsiteY0" fmla="*/ 0 h 216217"/>
                <a:gd name="connsiteX1" fmla="*/ 0 w 533400"/>
                <a:gd name="connsiteY1" fmla="*/ 111443 h 216217"/>
                <a:gd name="connsiteX2" fmla="*/ 266700 w 533400"/>
                <a:gd name="connsiteY2" fmla="*/ 216218 h 216217"/>
                <a:gd name="connsiteX3" fmla="*/ 533400 w 533400"/>
                <a:gd name="connsiteY3" fmla="*/ 111443 h 216217"/>
                <a:gd name="connsiteX4" fmla="*/ 533400 w 533400"/>
                <a:gd name="connsiteY4" fmla="*/ 0 h 216217"/>
                <a:gd name="connsiteX5" fmla="*/ 266700 w 533400"/>
                <a:gd name="connsiteY5" fmla="*/ 94298 h 216217"/>
                <a:gd name="connsiteX6" fmla="*/ 0 w 533400"/>
                <a:gd name="connsiteY6" fmla="*/ 0 h 21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00" h="216217">
                  <a:moveTo>
                    <a:pt x="0" y="0"/>
                  </a:moveTo>
                  <a:lnTo>
                    <a:pt x="0" y="111443"/>
                  </a:lnTo>
                  <a:cubicBezTo>
                    <a:pt x="0" y="163830"/>
                    <a:pt x="119063" y="216218"/>
                    <a:pt x="266700" y="216218"/>
                  </a:cubicBezTo>
                  <a:cubicBezTo>
                    <a:pt x="414338" y="216218"/>
                    <a:pt x="533400" y="163830"/>
                    <a:pt x="533400" y="111443"/>
                  </a:cubicBezTo>
                  <a:lnTo>
                    <a:pt x="533400" y="0"/>
                  </a:lnTo>
                  <a:lnTo>
                    <a:pt x="266700" y="942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D62E4EB-B26C-DF3D-5937-00EA22ACDEAA}"/>
                </a:ext>
              </a:extLst>
            </p:cNvPr>
            <p:cNvSpPr/>
            <p:nvPr/>
          </p:nvSpPr>
          <p:spPr>
            <a:xfrm>
              <a:off x="5680710" y="3200400"/>
              <a:ext cx="830579" cy="361950"/>
            </a:xfrm>
            <a:custGeom>
              <a:avLst/>
              <a:gdLst>
                <a:gd name="connsiteX0" fmla="*/ 415290 w 830579"/>
                <a:gd name="connsiteY0" fmla="*/ 294323 h 361950"/>
                <a:gd name="connsiteX1" fmla="*/ 830580 w 830579"/>
                <a:gd name="connsiteY1" fmla="*/ 148590 h 361950"/>
                <a:gd name="connsiteX2" fmla="*/ 415290 w 830579"/>
                <a:gd name="connsiteY2" fmla="*/ 0 h 361950"/>
                <a:gd name="connsiteX3" fmla="*/ 0 w 830579"/>
                <a:gd name="connsiteY3" fmla="*/ 148590 h 361950"/>
                <a:gd name="connsiteX4" fmla="*/ 53340 w 830579"/>
                <a:gd name="connsiteY4" fmla="*/ 167640 h 361950"/>
                <a:gd name="connsiteX5" fmla="*/ 53340 w 830579"/>
                <a:gd name="connsiteY5" fmla="*/ 342900 h 361950"/>
                <a:gd name="connsiteX6" fmla="*/ 72390 w 830579"/>
                <a:gd name="connsiteY6" fmla="*/ 361950 h 361950"/>
                <a:gd name="connsiteX7" fmla="*/ 91440 w 830579"/>
                <a:gd name="connsiteY7" fmla="*/ 342900 h 361950"/>
                <a:gd name="connsiteX8" fmla="*/ 91440 w 830579"/>
                <a:gd name="connsiteY8" fmla="*/ 180975 h 361950"/>
                <a:gd name="connsiteX9" fmla="*/ 415290 w 830579"/>
                <a:gd name="connsiteY9" fmla="*/ 294323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0579" h="361950">
                  <a:moveTo>
                    <a:pt x="415290" y="294323"/>
                  </a:moveTo>
                  <a:lnTo>
                    <a:pt x="830580" y="148590"/>
                  </a:lnTo>
                  <a:lnTo>
                    <a:pt x="415290" y="0"/>
                  </a:lnTo>
                  <a:lnTo>
                    <a:pt x="0" y="148590"/>
                  </a:lnTo>
                  <a:lnTo>
                    <a:pt x="53340" y="167640"/>
                  </a:lnTo>
                  <a:lnTo>
                    <a:pt x="53340" y="342900"/>
                  </a:lnTo>
                  <a:cubicBezTo>
                    <a:pt x="53340" y="353378"/>
                    <a:pt x="61912" y="361950"/>
                    <a:pt x="72390" y="361950"/>
                  </a:cubicBezTo>
                  <a:cubicBezTo>
                    <a:pt x="82868" y="361950"/>
                    <a:pt x="91440" y="353378"/>
                    <a:pt x="91440" y="342900"/>
                  </a:cubicBezTo>
                  <a:lnTo>
                    <a:pt x="91440" y="180975"/>
                  </a:lnTo>
                  <a:lnTo>
                    <a:pt x="415290" y="294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709A94F-3A1B-3A58-957C-F1C6CB9B8097}"/>
              </a:ext>
            </a:extLst>
          </p:cNvPr>
          <p:cNvGrpSpPr/>
          <p:nvPr/>
        </p:nvGrpSpPr>
        <p:grpSpPr>
          <a:xfrm>
            <a:off x="6618968" y="1784613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8D4A06B-320E-8868-29DE-DE8FAABF585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ED1D0A1-E4E3-19C0-4E91-4686A1588A2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00E4D31-58E5-16F9-682F-59C1CEF4A0E6}"/>
              </a:ext>
            </a:extLst>
          </p:cNvPr>
          <p:cNvGrpSpPr/>
          <p:nvPr/>
        </p:nvGrpSpPr>
        <p:grpSpPr>
          <a:xfrm>
            <a:off x="1592728" y="3567107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937B989-E5C6-7D66-EB29-1C980913901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963B07E-E188-60D6-2A57-DB698C8838B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B9E4D2B-8F10-1C62-6603-7B81D7A3C67A}"/>
              </a:ext>
            </a:extLst>
          </p:cNvPr>
          <p:cNvGrpSpPr/>
          <p:nvPr/>
        </p:nvGrpSpPr>
        <p:grpSpPr>
          <a:xfrm>
            <a:off x="8162018" y="4508763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7A1FD26-B5C3-4A97-7361-062F55B5968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18AE003-F0B7-0DB1-8AF9-849A128015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151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105362" cy="523220"/>
            <a:chOff x="4860550" y="111204"/>
            <a:chExt cx="2105362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168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05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973333" y="203537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论文总结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57692" y="1934962"/>
            <a:ext cx="1410315" cy="3246525"/>
            <a:chOff x="7639267" y="1473556"/>
            <a:chExt cx="1198562" cy="2759075"/>
          </a:xfrm>
          <a:solidFill>
            <a:schemeClr val="bg1"/>
          </a:solidFill>
        </p:grpSpPr>
        <p:sp>
          <p:nvSpPr>
            <p:cNvPr id="23" name="Freeform 5"/>
            <p:cNvSpPr/>
            <p:nvPr/>
          </p:nvSpPr>
          <p:spPr bwMode="auto">
            <a:xfrm>
              <a:off x="7869454" y="1473556"/>
              <a:ext cx="968375" cy="2759075"/>
            </a:xfrm>
            <a:custGeom>
              <a:avLst/>
              <a:gdLst>
                <a:gd name="T0" fmla="*/ 287 w 575"/>
                <a:gd name="T1" fmla="*/ 0 h 1637"/>
                <a:gd name="T2" fmla="*/ 151 w 575"/>
                <a:gd name="T3" fmla="*/ 0 h 1637"/>
                <a:gd name="T4" fmla="*/ 151 w 575"/>
                <a:gd name="T5" fmla="*/ 98 h 1637"/>
                <a:gd name="T6" fmla="*/ 0 w 575"/>
                <a:gd name="T7" fmla="*/ 819 h 1637"/>
                <a:gd name="T8" fmla="*/ 151 w 575"/>
                <a:gd name="T9" fmla="*/ 1540 h 1637"/>
                <a:gd name="T10" fmla="*/ 151 w 575"/>
                <a:gd name="T11" fmla="*/ 1637 h 1637"/>
                <a:gd name="T12" fmla="*/ 287 w 575"/>
                <a:gd name="T13" fmla="*/ 1637 h 1637"/>
                <a:gd name="T14" fmla="*/ 575 w 575"/>
                <a:gd name="T15" fmla="*/ 819 h 1637"/>
                <a:gd name="T16" fmla="*/ 287 w 575"/>
                <a:gd name="T17" fmla="*/ 0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5" h="1637">
                  <a:moveTo>
                    <a:pt x="287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61" y="236"/>
                    <a:pt x="0" y="507"/>
                    <a:pt x="0" y="819"/>
                  </a:cubicBezTo>
                  <a:cubicBezTo>
                    <a:pt x="0" y="1130"/>
                    <a:pt x="61" y="1401"/>
                    <a:pt x="151" y="1540"/>
                  </a:cubicBezTo>
                  <a:cubicBezTo>
                    <a:pt x="151" y="1637"/>
                    <a:pt x="151" y="1637"/>
                    <a:pt x="151" y="1637"/>
                  </a:cubicBezTo>
                  <a:cubicBezTo>
                    <a:pt x="287" y="1637"/>
                    <a:pt x="287" y="1637"/>
                    <a:pt x="287" y="1637"/>
                  </a:cubicBezTo>
                  <a:cubicBezTo>
                    <a:pt x="446" y="1637"/>
                    <a:pt x="575" y="1271"/>
                    <a:pt x="575" y="819"/>
                  </a:cubicBezTo>
                  <a:cubicBezTo>
                    <a:pt x="575" y="367"/>
                    <a:pt x="446" y="0"/>
                    <a:pt x="28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Oval 6"/>
            <p:cNvSpPr>
              <a:spLocks noChangeArrowheads="1"/>
            </p:cNvSpPr>
            <p:nvPr/>
          </p:nvSpPr>
          <p:spPr bwMode="auto">
            <a:xfrm>
              <a:off x="7639267" y="1473556"/>
              <a:ext cx="969963" cy="2759075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7699592" y="1752956"/>
              <a:ext cx="773113" cy="2200275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7767854" y="2070456"/>
              <a:ext cx="549275" cy="156686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7836117" y="2337156"/>
              <a:ext cx="361950" cy="103346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7910729" y="2621318"/>
              <a:ext cx="163513" cy="463550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908475" y="1279427"/>
            <a:ext cx="6795667" cy="4559709"/>
            <a:chOff x="1779804" y="916343"/>
            <a:chExt cx="5775326" cy="3875088"/>
          </a:xfrm>
        </p:grpSpPr>
        <p:sp>
          <p:nvSpPr>
            <p:cNvPr id="49" name="Freeform 11"/>
            <p:cNvSpPr/>
            <p:nvPr/>
          </p:nvSpPr>
          <p:spPr bwMode="auto">
            <a:xfrm>
              <a:off x="6823292" y="2853093"/>
              <a:ext cx="731838" cy="38100"/>
            </a:xfrm>
            <a:custGeom>
              <a:avLst/>
              <a:gdLst>
                <a:gd name="T0" fmla="*/ 428 w 461"/>
                <a:gd name="T1" fmla="*/ 0 h 24"/>
                <a:gd name="T2" fmla="*/ 428 w 461"/>
                <a:gd name="T3" fmla="*/ 0 h 24"/>
                <a:gd name="T4" fmla="*/ 0 w 461"/>
                <a:gd name="T5" fmla="*/ 0 h 24"/>
                <a:gd name="T6" fmla="*/ 0 w 461"/>
                <a:gd name="T7" fmla="*/ 24 h 24"/>
                <a:gd name="T8" fmla="*/ 428 w 461"/>
                <a:gd name="T9" fmla="*/ 24 h 24"/>
                <a:gd name="T10" fmla="*/ 461 w 461"/>
                <a:gd name="T11" fmla="*/ 0 h 24"/>
                <a:gd name="T12" fmla="*/ 428 w 46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24">
                  <a:moveTo>
                    <a:pt x="428" y="0"/>
                  </a:moveTo>
                  <a:lnTo>
                    <a:pt x="428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428" y="24"/>
                  </a:lnTo>
                  <a:lnTo>
                    <a:pt x="461" y="0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244242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6823292" y="2814993"/>
              <a:ext cx="731838" cy="38100"/>
            </a:xfrm>
            <a:custGeom>
              <a:avLst/>
              <a:gdLst>
                <a:gd name="T0" fmla="*/ 461 w 461"/>
                <a:gd name="T1" fmla="*/ 24 h 24"/>
                <a:gd name="T2" fmla="*/ 428 w 461"/>
                <a:gd name="T3" fmla="*/ 1 h 24"/>
                <a:gd name="T4" fmla="*/ 428 w 461"/>
                <a:gd name="T5" fmla="*/ 0 h 24"/>
                <a:gd name="T6" fmla="*/ 0 w 461"/>
                <a:gd name="T7" fmla="*/ 0 h 24"/>
                <a:gd name="T8" fmla="*/ 0 w 461"/>
                <a:gd name="T9" fmla="*/ 24 h 24"/>
                <a:gd name="T10" fmla="*/ 447 w 461"/>
                <a:gd name="T11" fmla="*/ 24 h 24"/>
                <a:gd name="T12" fmla="*/ 447 w 461"/>
                <a:gd name="T13" fmla="*/ 24 h 24"/>
                <a:gd name="T14" fmla="*/ 461 w 461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4">
                  <a:moveTo>
                    <a:pt x="461" y="24"/>
                  </a:moveTo>
                  <a:lnTo>
                    <a:pt x="428" y="1"/>
                  </a:lnTo>
                  <a:lnTo>
                    <a:pt x="428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447" y="24"/>
                  </a:lnTo>
                  <a:lnTo>
                    <a:pt x="447" y="24"/>
                  </a:lnTo>
                  <a:lnTo>
                    <a:pt x="461" y="24"/>
                  </a:lnTo>
                  <a:close/>
                </a:path>
              </a:pathLst>
            </a:custGeom>
            <a:solidFill>
              <a:srgbClr val="244242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1779804" y="2611793"/>
              <a:ext cx="3175000" cy="468313"/>
            </a:xfrm>
            <a:custGeom>
              <a:avLst/>
              <a:gdLst>
                <a:gd name="T0" fmla="*/ 1408 w 2000"/>
                <a:gd name="T1" fmla="*/ 0 h 295"/>
                <a:gd name="T2" fmla="*/ 1408 w 2000"/>
                <a:gd name="T3" fmla="*/ 2 h 295"/>
                <a:gd name="T4" fmla="*/ 0 w 2000"/>
                <a:gd name="T5" fmla="*/ 2 h 295"/>
                <a:gd name="T6" fmla="*/ 177 w 2000"/>
                <a:gd name="T7" fmla="*/ 148 h 295"/>
                <a:gd name="T8" fmla="*/ 0 w 2000"/>
                <a:gd name="T9" fmla="*/ 295 h 295"/>
                <a:gd name="T10" fmla="*/ 1408 w 2000"/>
                <a:gd name="T11" fmla="*/ 295 h 295"/>
                <a:gd name="T12" fmla="*/ 1408 w 2000"/>
                <a:gd name="T13" fmla="*/ 293 h 295"/>
                <a:gd name="T14" fmla="*/ 2000 w 2000"/>
                <a:gd name="T15" fmla="*/ 293 h 295"/>
                <a:gd name="T16" fmla="*/ 2000 w 2000"/>
                <a:gd name="T17" fmla="*/ 0 h 295"/>
                <a:gd name="T18" fmla="*/ 1408 w 2000"/>
                <a:gd name="T1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0" h="295">
                  <a:moveTo>
                    <a:pt x="1408" y="0"/>
                  </a:moveTo>
                  <a:lnTo>
                    <a:pt x="1408" y="2"/>
                  </a:lnTo>
                  <a:lnTo>
                    <a:pt x="0" y="2"/>
                  </a:lnTo>
                  <a:lnTo>
                    <a:pt x="177" y="148"/>
                  </a:lnTo>
                  <a:lnTo>
                    <a:pt x="0" y="295"/>
                  </a:lnTo>
                  <a:lnTo>
                    <a:pt x="1408" y="295"/>
                  </a:lnTo>
                  <a:lnTo>
                    <a:pt x="1408" y="293"/>
                  </a:lnTo>
                  <a:lnTo>
                    <a:pt x="2000" y="293"/>
                  </a:lnTo>
                  <a:lnTo>
                    <a:pt x="2000" y="0"/>
                  </a:lnTo>
                  <a:lnTo>
                    <a:pt x="1408" y="0"/>
                  </a:lnTo>
                  <a:close/>
                </a:path>
              </a:pathLst>
            </a:custGeom>
            <a:solidFill>
              <a:srgbClr val="244242"/>
            </a:solidFill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2265579" y="1622781"/>
              <a:ext cx="3171825" cy="1531938"/>
            </a:xfrm>
            <a:custGeom>
              <a:avLst/>
              <a:gdLst>
                <a:gd name="T0" fmla="*/ 101 w 1998"/>
                <a:gd name="T1" fmla="*/ 0 h 965"/>
                <a:gd name="T2" fmla="*/ 218 w 1998"/>
                <a:gd name="T3" fmla="*/ 197 h 965"/>
                <a:gd name="T4" fmla="*/ 0 w 1998"/>
                <a:gd name="T5" fmla="*/ 275 h 965"/>
                <a:gd name="T6" fmla="*/ 1898 w 1998"/>
                <a:gd name="T7" fmla="*/ 965 h 965"/>
                <a:gd name="T8" fmla="*/ 1998 w 1998"/>
                <a:gd name="T9" fmla="*/ 691 h 965"/>
                <a:gd name="T10" fmla="*/ 101 w 1998"/>
                <a:gd name="T11" fmla="*/ 0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8" h="965">
                  <a:moveTo>
                    <a:pt x="101" y="0"/>
                  </a:moveTo>
                  <a:lnTo>
                    <a:pt x="218" y="197"/>
                  </a:lnTo>
                  <a:lnTo>
                    <a:pt x="0" y="275"/>
                  </a:lnTo>
                  <a:lnTo>
                    <a:pt x="1898" y="965"/>
                  </a:lnTo>
                  <a:lnTo>
                    <a:pt x="1998" y="69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759FA6"/>
            </a:solidFill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2267167" y="2532418"/>
              <a:ext cx="3170238" cy="1531938"/>
            </a:xfrm>
            <a:custGeom>
              <a:avLst/>
              <a:gdLst>
                <a:gd name="T0" fmla="*/ 100 w 1997"/>
                <a:gd name="T1" fmla="*/ 965 h 965"/>
                <a:gd name="T2" fmla="*/ 217 w 1997"/>
                <a:gd name="T3" fmla="*/ 768 h 965"/>
                <a:gd name="T4" fmla="*/ 0 w 1997"/>
                <a:gd name="T5" fmla="*/ 691 h 965"/>
                <a:gd name="T6" fmla="*/ 1897 w 1997"/>
                <a:gd name="T7" fmla="*/ 0 h 965"/>
                <a:gd name="T8" fmla="*/ 1997 w 1997"/>
                <a:gd name="T9" fmla="*/ 275 h 965"/>
                <a:gd name="T10" fmla="*/ 100 w 1997"/>
                <a:gd name="T11" fmla="*/ 965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7" h="965">
                  <a:moveTo>
                    <a:pt x="100" y="965"/>
                  </a:moveTo>
                  <a:lnTo>
                    <a:pt x="217" y="768"/>
                  </a:lnTo>
                  <a:lnTo>
                    <a:pt x="0" y="691"/>
                  </a:lnTo>
                  <a:lnTo>
                    <a:pt x="1897" y="0"/>
                  </a:lnTo>
                  <a:lnTo>
                    <a:pt x="1997" y="275"/>
                  </a:lnTo>
                  <a:lnTo>
                    <a:pt x="100" y="965"/>
                  </a:lnTo>
                  <a:close/>
                </a:path>
              </a:pathLst>
            </a:custGeom>
            <a:solidFill>
              <a:srgbClr val="759FA6"/>
            </a:solidFill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3124417" y="2727681"/>
              <a:ext cx="2665413" cy="2063750"/>
            </a:xfrm>
            <a:custGeom>
              <a:avLst/>
              <a:gdLst>
                <a:gd name="T0" fmla="*/ 1068 w 1583"/>
                <a:gd name="T1" fmla="*/ 437 h 1225"/>
                <a:gd name="T2" fmla="*/ 199 w 1583"/>
                <a:gd name="T3" fmla="*/ 1225 h 1225"/>
                <a:gd name="T4" fmla="*/ 217 w 1583"/>
                <a:gd name="T5" fmla="*/ 991 h 1225"/>
                <a:gd name="T6" fmla="*/ 0 w 1583"/>
                <a:gd name="T7" fmla="*/ 993 h 1225"/>
                <a:gd name="T8" fmla="*/ 938 w 1583"/>
                <a:gd name="T9" fmla="*/ 206 h 1225"/>
                <a:gd name="T10" fmla="*/ 1583 w 1583"/>
                <a:gd name="T11" fmla="*/ 0 h 1225"/>
                <a:gd name="T12" fmla="*/ 1583 w 1583"/>
                <a:gd name="T13" fmla="*/ 150 h 1225"/>
                <a:gd name="T14" fmla="*/ 1068 w 1583"/>
                <a:gd name="T15" fmla="*/ 437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3" h="1225">
                  <a:moveTo>
                    <a:pt x="1068" y="437"/>
                  </a:moveTo>
                  <a:cubicBezTo>
                    <a:pt x="199" y="1225"/>
                    <a:pt x="199" y="1225"/>
                    <a:pt x="199" y="1225"/>
                  </a:cubicBezTo>
                  <a:cubicBezTo>
                    <a:pt x="217" y="991"/>
                    <a:pt x="217" y="991"/>
                    <a:pt x="217" y="991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938" y="206"/>
                    <a:pt x="938" y="206"/>
                    <a:pt x="938" y="206"/>
                  </a:cubicBezTo>
                  <a:cubicBezTo>
                    <a:pt x="1094" y="80"/>
                    <a:pt x="1241" y="0"/>
                    <a:pt x="1583" y="0"/>
                  </a:cubicBezTo>
                  <a:cubicBezTo>
                    <a:pt x="1583" y="150"/>
                    <a:pt x="1583" y="150"/>
                    <a:pt x="1583" y="150"/>
                  </a:cubicBezTo>
                  <a:cubicBezTo>
                    <a:pt x="1408" y="165"/>
                    <a:pt x="1190" y="316"/>
                    <a:pt x="1068" y="437"/>
                  </a:cubicBezTo>
                  <a:close/>
                </a:path>
              </a:pathLst>
            </a:custGeom>
            <a:solidFill>
              <a:srgbClr val="244242"/>
            </a:solidFill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3124417" y="916343"/>
              <a:ext cx="2665413" cy="2063750"/>
            </a:xfrm>
            <a:custGeom>
              <a:avLst/>
              <a:gdLst>
                <a:gd name="T0" fmla="*/ 1068 w 1583"/>
                <a:gd name="T1" fmla="*/ 788 h 1225"/>
                <a:gd name="T2" fmla="*/ 199 w 1583"/>
                <a:gd name="T3" fmla="*/ 0 h 1225"/>
                <a:gd name="T4" fmla="*/ 217 w 1583"/>
                <a:gd name="T5" fmla="*/ 234 h 1225"/>
                <a:gd name="T6" fmla="*/ 0 w 1583"/>
                <a:gd name="T7" fmla="*/ 232 h 1225"/>
                <a:gd name="T8" fmla="*/ 938 w 1583"/>
                <a:gd name="T9" fmla="*/ 1019 h 1225"/>
                <a:gd name="T10" fmla="*/ 1583 w 1583"/>
                <a:gd name="T11" fmla="*/ 1225 h 1225"/>
                <a:gd name="T12" fmla="*/ 1583 w 1583"/>
                <a:gd name="T13" fmla="*/ 1075 h 1225"/>
                <a:gd name="T14" fmla="*/ 1068 w 1583"/>
                <a:gd name="T15" fmla="*/ 788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3" h="1225">
                  <a:moveTo>
                    <a:pt x="1068" y="788"/>
                  </a:moveTo>
                  <a:cubicBezTo>
                    <a:pt x="199" y="0"/>
                    <a:pt x="199" y="0"/>
                    <a:pt x="199" y="0"/>
                  </a:cubicBezTo>
                  <a:cubicBezTo>
                    <a:pt x="217" y="234"/>
                    <a:pt x="217" y="234"/>
                    <a:pt x="217" y="234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938" y="1019"/>
                    <a:pt x="938" y="1019"/>
                    <a:pt x="938" y="1019"/>
                  </a:cubicBezTo>
                  <a:cubicBezTo>
                    <a:pt x="1094" y="1145"/>
                    <a:pt x="1241" y="1225"/>
                    <a:pt x="1583" y="1225"/>
                  </a:cubicBezTo>
                  <a:cubicBezTo>
                    <a:pt x="1583" y="1075"/>
                    <a:pt x="1583" y="1075"/>
                    <a:pt x="1583" y="1075"/>
                  </a:cubicBezTo>
                  <a:cubicBezTo>
                    <a:pt x="1408" y="1060"/>
                    <a:pt x="1190" y="909"/>
                    <a:pt x="1068" y="788"/>
                  </a:cubicBezTo>
                  <a:close/>
                </a:path>
              </a:pathLst>
            </a:custGeom>
            <a:solidFill>
              <a:srgbClr val="244242"/>
            </a:solidFill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6" name="Rectangle 82"/>
            <p:cNvSpPr>
              <a:spLocks noChangeArrowheads="1"/>
            </p:cNvSpPr>
            <p:nvPr/>
          </p:nvSpPr>
          <p:spPr bwMode="auto">
            <a:xfrm>
              <a:off x="5789829" y="2727681"/>
              <a:ext cx="315913" cy="125414"/>
            </a:xfrm>
            <a:prstGeom prst="rect">
              <a:avLst/>
            </a:prstGeom>
            <a:solidFill>
              <a:srgbClr val="244242"/>
            </a:solidFill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7" name="Rectangle 83"/>
            <p:cNvSpPr>
              <a:spLocks noChangeArrowheads="1"/>
            </p:cNvSpPr>
            <p:nvPr/>
          </p:nvSpPr>
          <p:spPr bwMode="auto">
            <a:xfrm>
              <a:off x="5789829" y="2853093"/>
              <a:ext cx="315913" cy="127000"/>
            </a:xfrm>
            <a:prstGeom prst="rect">
              <a:avLst/>
            </a:prstGeom>
            <a:solidFill>
              <a:srgbClr val="244242"/>
            </a:solidFill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Rectangle 84"/>
            <p:cNvSpPr>
              <a:spLocks noChangeArrowheads="1"/>
            </p:cNvSpPr>
            <p:nvPr/>
          </p:nvSpPr>
          <p:spPr bwMode="auto">
            <a:xfrm>
              <a:off x="6202579" y="2630843"/>
              <a:ext cx="523875" cy="225426"/>
            </a:xfrm>
            <a:prstGeom prst="rect">
              <a:avLst/>
            </a:prstGeom>
            <a:solidFill>
              <a:srgbClr val="244242"/>
            </a:solidFill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Rectangle 85"/>
            <p:cNvSpPr>
              <a:spLocks noChangeArrowheads="1"/>
            </p:cNvSpPr>
            <p:nvPr/>
          </p:nvSpPr>
          <p:spPr bwMode="auto">
            <a:xfrm>
              <a:off x="6202579" y="2856268"/>
              <a:ext cx="523875" cy="223838"/>
            </a:xfrm>
            <a:prstGeom prst="rect">
              <a:avLst/>
            </a:prstGeom>
            <a:solidFill>
              <a:srgbClr val="244242"/>
            </a:solidFill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0" name="Freeform 86"/>
            <p:cNvSpPr/>
            <p:nvPr/>
          </p:nvSpPr>
          <p:spPr bwMode="auto">
            <a:xfrm>
              <a:off x="6726454" y="2630843"/>
              <a:ext cx="96838" cy="449263"/>
            </a:xfrm>
            <a:custGeom>
              <a:avLst/>
              <a:gdLst>
                <a:gd name="T0" fmla="*/ 0 w 61"/>
                <a:gd name="T1" fmla="*/ 283 h 283"/>
                <a:gd name="T2" fmla="*/ 61 w 61"/>
                <a:gd name="T3" fmla="*/ 222 h 283"/>
                <a:gd name="T4" fmla="*/ 61 w 61"/>
                <a:gd name="T5" fmla="*/ 61 h 283"/>
                <a:gd name="T6" fmla="*/ 0 w 61"/>
                <a:gd name="T7" fmla="*/ 0 h 283"/>
                <a:gd name="T8" fmla="*/ 0 w 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83">
                  <a:moveTo>
                    <a:pt x="0" y="283"/>
                  </a:moveTo>
                  <a:lnTo>
                    <a:pt x="61" y="222"/>
                  </a:lnTo>
                  <a:lnTo>
                    <a:pt x="61" y="61"/>
                  </a:lnTo>
                  <a:lnTo>
                    <a:pt x="0" y="0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244242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Freeform 87"/>
            <p:cNvSpPr/>
            <p:nvPr/>
          </p:nvSpPr>
          <p:spPr bwMode="auto">
            <a:xfrm>
              <a:off x="6105742" y="2630843"/>
              <a:ext cx="96838" cy="449263"/>
            </a:xfrm>
            <a:custGeom>
              <a:avLst/>
              <a:gdLst>
                <a:gd name="T0" fmla="*/ 61 w 61"/>
                <a:gd name="T1" fmla="*/ 0 h 283"/>
                <a:gd name="T2" fmla="*/ 0 w 61"/>
                <a:gd name="T3" fmla="*/ 61 h 283"/>
                <a:gd name="T4" fmla="*/ 0 w 61"/>
                <a:gd name="T5" fmla="*/ 222 h 283"/>
                <a:gd name="T6" fmla="*/ 61 w 61"/>
                <a:gd name="T7" fmla="*/ 283 h 283"/>
                <a:gd name="T8" fmla="*/ 61 w 61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83">
                  <a:moveTo>
                    <a:pt x="61" y="0"/>
                  </a:moveTo>
                  <a:lnTo>
                    <a:pt x="0" y="61"/>
                  </a:lnTo>
                  <a:lnTo>
                    <a:pt x="0" y="222"/>
                  </a:lnTo>
                  <a:lnTo>
                    <a:pt x="61" y="283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244242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2" name="Rectangle 88"/>
            <p:cNvSpPr>
              <a:spLocks noChangeArrowheads="1"/>
            </p:cNvSpPr>
            <p:nvPr/>
          </p:nvSpPr>
          <p:spPr bwMode="auto">
            <a:xfrm>
              <a:off x="5789829" y="2727681"/>
              <a:ext cx="41275" cy="252413"/>
            </a:xfrm>
            <a:prstGeom prst="rect">
              <a:avLst/>
            </a:prstGeom>
            <a:solidFill>
              <a:srgbClr val="244242"/>
            </a:solidFill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 rot="2411089">
            <a:off x="5921619" y="1941395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4" name="矩形 63"/>
          <p:cNvSpPr/>
          <p:nvPr/>
        </p:nvSpPr>
        <p:spPr>
          <a:xfrm rot="1223394">
            <a:off x="5018212" y="2511912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4342322" y="3387537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6" name="矩形 65"/>
          <p:cNvSpPr/>
          <p:nvPr/>
        </p:nvSpPr>
        <p:spPr>
          <a:xfrm rot="20473218">
            <a:off x="5081476" y="4179466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7" name="矩形 66"/>
          <p:cNvSpPr/>
          <p:nvPr/>
        </p:nvSpPr>
        <p:spPr>
          <a:xfrm rot="19140044">
            <a:off x="5974545" y="4753075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A1B557-20A3-7743-C7F4-4AC14B181B4C}"/>
              </a:ext>
            </a:extLst>
          </p:cNvPr>
          <p:cNvSpPr txBox="1"/>
          <p:nvPr/>
        </p:nvSpPr>
        <p:spPr>
          <a:xfrm>
            <a:off x="2782343" y="1159959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2E032E-32EF-083C-79AD-2F5B1D6C7EC9}"/>
              </a:ext>
            </a:extLst>
          </p:cNvPr>
          <p:cNvSpPr txBox="1"/>
          <p:nvPr/>
        </p:nvSpPr>
        <p:spPr>
          <a:xfrm>
            <a:off x="2782343" y="5407471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1F2879-BF8C-5E54-498E-2DCC285098B9}"/>
              </a:ext>
            </a:extLst>
          </p:cNvPr>
          <p:cNvSpPr txBox="1"/>
          <p:nvPr/>
        </p:nvSpPr>
        <p:spPr>
          <a:xfrm>
            <a:off x="1762970" y="4474590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6753E8-D525-1248-A0E9-E03E0D1456B1}"/>
              </a:ext>
            </a:extLst>
          </p:cNvPr>
          <p:cNvSpPr txBox="1"/>
          <p:nvPr/>
        </p:nvSpPr>
        <p:spPr>
          <a:xfrm>
            <a:off x="1762970" y="2032025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C08775-0ADB-3106-20E3-1FB652BEC86A}"/>
              </a:ext>
            </a:extLst>
          </p:cNvPr>
          <p:cNvSpPr txBox="1"/>
          <p:nvPr/>
        </p:nvSpPr>
        <p:spPr>
          <a:xfrm>
            <a:off x="970641" y="3283714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63265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4258CA20-BE2F-5644-A3A5-EB36A9431D24}"/>
              </a:ext>
            </a:extLst>
          </p:cNvPr>
          <p:cNvSpPr/>
          <p:nvPr/>
        </p:nvSpPr>
        <p:spPr>
          <a:xfrm>
            <a:off x="0" y="2945528"/>
            <a:ext cx="12192000" cy="3912472"/>
          </a:xfrm>
          <a:custGeom>
            <a:avLst/>
            <a:gdLst>
              <a:gd name="connsiteX0" fmla="*/ 0 w 12192000"/>
              <a:gd name="connsiteY0" fmla="*/ 0 h 3912472"/>
              <a:gd name="connsiteX1" fmla="*/ 172239 w 12192000"/>
              <a:gd name="connsiteY1" fmla="*/ 138324 h 3912472"/>
              <a:gd name="connsiteX2" fmla="*/ 6096000 w 12192000"/>
              <a:gd name="connsiteY2" fmla="*/ 2066184 h 3912472"/>
              <a:gd name="connsiteX3" fmla="*/ 12019761 w 12192000"/>
              <a:gd name="connsiteY3" fmla="*/ 138324 h 3912472"/>
              <a:gd name="connsiteX4" fmla="*/ 12192000 w 12192000"/>
              <a:gd name="connsiteY4" fmla="*/ 0 h 3912472"/>
              <a:gd name="connsiteX5" fmla="*/ 12192000 w 12192000"/>
              <a:gd name="connsiteY5" fmla="*/ 3912472 h 3912472"/>
              <a:gd name="connsiteX6" fmla="*/ 0 w 12192000"/>
              <a:gd name="connsiteY6" fmla="*/ 3912472 h 391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912472">
                <a:moveTo>
                  <a:pt x="0" y="0"/>
                </a:moveTo>
                <a:lnTo>
                  <a:pt x="172239" y="138324"/>
                </a:lnTo>
                <a:cubicBezTo>
                  <a:pt x="1736813" y="1336137"/>
                  <a:pt x="3815192" y="2066184"/>
                  <a:pt x="6096000" y="2066184"/>
                </a:cubicBezTo>
                <a:cubicBezTo>
                  <a:pt x="8376808" y="2066184"/>
                  <a:pt x="10455187" y="1336137"/>
                  <a:pt x="12019761" y="138324"/>
                </a:cubicBezTo>
                <a:lnTo>
                  <a:pt x="12192000" y="0"/>
                </a:lnTo>
                <a:lnTo>
                  <a:pt x="12192000" y="3912472"/>
                </a:lnTo>
                <a:lnTo>
                  <a:pt x="0" y="3912472"/>
                </a:lnTo>
                <a:close/>
              </a:path>
            </a:pathLst>
          </a:custGeom>
          <a:solidFill>
            <a:srgbClr val="004E5B">
              <a:alpha val="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2E26031-FEAE-E117-73C6-9A705B3EB160}"/>
              </a:ext>
            </a:extLst>
          </p:cNvPr>
          <p:cNvSpPr/>
          <p:nvPr/>
        </p:nvSpPr>
        <p:spPr>
          <a:xfrm>
            <a:off x="0" y="3682456"/>
            <a:ext cx="12192000" cy="3175545"/>
          </a:xfrm>
          <a:custGeom>
            <a:avLst/>
            <a:gdLst>
              <a:gd name="connsiteX0" fmla="*/ 0 w 12192000"/>
              <a:gd name="connsiteY0" fmla="*/ 0 h 3175545"/>
              <a:gd name="connsiteX1" fmla="*/ 172239 w 12192000"/>
              <a:gd name="connsiteY1" fmla="*/ 94555 h 3175545"/>
              <a:gd name="connsiteX2" fmla="*/ 6096000 w 12192000"/>
              <a:gd name="connsiteY2" fmla="*/ 1412405 h 3175545"/>
              <a:gd name="connsiteX3" fmla="*/ 12019761 w 12192000"/>
              <a:gd name="connsiteY3" fmla="*/ 94555 h 3175545"/>
              <a:gd name="connsiteX4" fmla="*/ 12192000 w 12192000"/>
              <a:gd name="connsiteY4" fmla="*/ 0 h 3175545"/>
              <a:gd name="connsiteX5" fmla="*/ 12192000 w 12192000"/>
              <a:gd name="connsiteY5" fmla="*/ 3175545 h 3175545"/>
              <a:gd name="connsiteX6" fmla="*/ 0 w 12192000"/>
              <a:gd name="connsiteY6" fmla="*/ 3175545 h 317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175545">
                <a:moveTo>
                  <a:pt x="0" y="0"/>
                </a:moveTo>
                <a:lnTo>
                  <a:pt x="172239" y="94555"/>
                </a:lnTo>
                <a:cubicBezTo>
                  <a:pt x="1736813" y="913359"/>
                  <a:pt x="3815192" y="1412405"/>
                  <a:pt x="6096000" y="1412405"/>
                </a:cubicBezTo>
                <a:cubicBezTo>
                  <a:pt x="8376808" y="1412405"/>
                  <a:pt x="10455187" y="913359"/>
                  <a:pt x="12019761" y="94555"/>
                </a:cubicBezTo>
                <a:lnTo>
                  <a:pt x="12192000" y="0"/>
                </a:lnTo>
                <a:lnTo>
                  <a:pt x="12192000" y="3175545"/>
                </a:lnTo>
                <a:lnTo>
                  <a:pt x="0" y="3175545"/>
                </a:lnTo>
                <a:close/>
              </a:path>
            </a:pathLst>
          </a:custGeom>
          <a:solidFill>
            <a:srgbClr val="004E5B">
              <a:alpha val="5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5" name="任意多边形: 形状 914">
            <a:extLst>
              <a:ext uri="{FF2B5EF4-FFF2-40B4-BE49-F238E27FC236}">
                <a16:creationId xmlns:a16="http://schemas.microsoft.com/office/drawing/2014/main" id="{FBBA8BC8-A1D5-7570-37C7-323AAE601084}"/>
              </a:ext>
            </a:extLst>
          </p:cNvPr>
          <p:cNvSpPr/>
          <p:nvPr/>
        </p:nvSpPr>
        <p:spPr>
          <a:xfrm>
            <a:off x="0" y="4179042"/>
            <a:ext cx="12192000" cy="2678959"/>
          </a:xfrm>
          <a:custGeom>
            <a:avLst/>
            <a:gdLst>
              <a:gd name="connsiteX0" fmla="*/ 0 w 12192000"/>
              <a:gd name="connsiteY0" fmla="*/ 0 h 2678959"/>
              <a:gd name="connsiteX1" fmla="*/ 172239 w 12192000"/>
              <a:gd name="connsiteY1" fmla="*/ 66146 h 2678959"/>
              <a:gd name="connsiteX2" fmla="*/ 6096000 w 12192000"/>
              <a:gd name="connsiteY2" fmla="*/ 988045 h 2678959"/>
              <a:gd name="connsiteX3" fmla="*/ 12019761 w 12192000"/>
              <a:gd name="connsiteY3" fmla="*/ 66146 h 2678959"/>
              <a:gd name="connsiteX4" fmla="*/ 12192000 w 12192000"/>
              <a:gd name="connsiteY4" fmla="*/ 0 h 2678959"/>
              <a:gd name="connsiteX5" fmla="*/ 12192000 w 12192000"/>
              <a:gd name="connsiteY5" fmla="*/ 2678959 h 2678959"/>
              <a:gd name="connsiteX6" fmla="*/ 0 w 12192000"/>
              <a:gd name="connsiteY6" fmla="*/ 2678959 h 2678959"/>
              <a:gd name="connsiteX7" fmla="*/ 0 w 12192000"/>
              <a:gd name="connsiteY7" fmla="*/ 0 h 267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78959">
                <a:moveTo>
                  <a:pt x="0" y="0"/>
                </a:moveTo>
                <a:lnTo>
                  <a:pt x="172239" y="66146"/>
                </a:lnTo>
                <a:cubicBezTo>
                  <a:pt x="1736813" y="638938"/>
                  <a:pt x="3815192" y="988045"/>
                  <a:pt x="6096000" y="988045"/>
                </a:cubicBezTo>
                <a:cubicBezTo>
                  <a:pt x="8376808" y="988045"/>
                  <a:pt x="10455187" y="638938"/>
                  <a:pt x="12019761" y="66146"/>
                </a:cubicBezTo>
                <a:lnTo>
                  <a:pt x="12192000" y="0"/>
                </a:lnTo>
                <a:lnTo>
                  <a:pt x="12192000" y="2678959"/>
                </a:lnTo>
                <a:lnTo>
                  <a:pt x="0" y="2678959"/>
                </a:lnTo>
                <a:lnTo>
                  <a:pt x="0" y="0"/>
                </a:lnTo>
                <a:close/>
              </a:path>
            </a:pathLst>
          </a:custGeom>
          <a:solidFill>
            <a:srgbClr val="004E5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5694AE1-7F03-40D2-3111-FFB642B67496}"/>
              </a:ext>
            </a:extLst>
          </p:cNvPr>
          <p:cNvGrpSpPr/>
          <p:nvPr/>
        </p:nvGrpSpPr>
        <p:grpSpPr>
          <a:xfrm>
            <a:off x="4982948" y="539913"/>
            <a:ext cx="2226103" cy="812756"/>
            <a:chOff x="4876619" y="539913"/>
            <a:chExt cx="2226103" cy="812756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E481BB3-8396-B218-42DA-7749EEB6DA97}"/>
                </a:ext>
              </a:extLst>
            </p:cNvPr>
            <p:cNvGrpSpPr/>
            <p:nvPr/>
          </p:nvGrpSpPr>
          <p:grpSpPr>
            <a:xfrm>
              <a:off x="4876619" y="539913"/>
              <a:ext cx="812757" cy="812756"/>
              <a:chOff x="4719753" y="720468"/>
              <a:chExt cx="932120" cy="93212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5598670-C185-5849-7DB1-1C6251E6A350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rgbClr val="004E5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96B84EEA-8788-2EF0-DE08-1829C5149A44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rgbClr val="004E5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school-building_46763">
                <a:extLst>
                  <a:ext uri="{FF2B5EF4-FFF2-40B4-BE49-F238E27FC236}">
                    <a16:creationId xmlns:a16="http://schemas.microsoft.com/office/drawing/2014/main" id="{AFA041A9-AAE9-0D24-ED1B-A83598083D22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AD0827B-5D1E-45CF-7491-8F690C267063}"/>
                </a:ext>
              </a:extLst>
            </p:cNvPr>
            <p:cNvGrpSpPr/>
            <p:nvPr/>
          </p:nvGrpSpPr>
          <p:grpSpPr>
            <a:xfrm>
              <a:off x="5819839" y="646922"/>
              <a:ext cx="1282883" cy="592184"/>
              <a:chOff x="5819839" y="646922"/>
              <a:chExt cx="1282883" cy="592184"/>
            </a:xfrm>
            <a:solidFill>
              <a:schemeClr val="tx1">
                <a:lumMod val="95000"/>
                <a:lumOff val="5000"/>
              </a:schemeClr>
            </a:solidFill>
          </p:grpSpPr>
          <p:grpSp>
            <p:nvGrpSpPr>
              <p:cNvPr id="62" name="文本框-50_矢量">
                <a:extLst>
                  <a:ext uri="{FF2B5EF4-FFF2-40B4-BE49-F238E27FC236}">
                    <a16:creationId xmlns:a16="http://schemas.microsoft.com/office/drawing/2014/main" id="{39E8F5C8-F392-77DC-EE98-AA3CF559720D}"/>
                  </a:ext>
                </a:extLst>
              </p:cNvPr>
              <p:cNvGrpSpPr/>
              <p:nvPr/>
            </p:nvGrpSpPr>
            <p:grpSpPr>
              <a:xfrm>
                <a:off x="5878015" y="1104999"/>
                <a:ext cx="1207309" cy="134107"/>
                <a:chOff x="5480244" y="1069310"/>
                <a:chExt cx="920595" cy="102259"/>
              </a:xfrm>
              <a:grpFill/>
            </p:grpSpPr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A8F70426-8DDD-F675-7810-E89B2C7BDF09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96" name="文本框 895">
                  <a:extLst>
                    <a:ext uri="{FF2B5EF4-FFF2-40B4-BE49-F238E27FC236}">
                      <a16:creationId xmlns:a16="http://schemas.microsoft.com/office/drawing/2014/main" id="{EABB9A61-6CFF-6B65-FEB5-3F6A18C7161C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97" name="文本框 896">
                  <a:extLst>
                    <a:ext uri="{FF2B5EF4-FFF2-40B4-BE49-F238E27FC236}">
                      <a16:creationId xmlns:a16="http://schemas.microsoft.com/office/drawing/2014/main" id="{79FBF562-8352-C901-C9F8-AA94B8866075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98" name="文本框 897">
                  <a:extLst>
                    <a:ext uri="{FF2B5EF4-FFF2-40B4-BE49-F238E27FC236}">
                      <a16:creationId xmlns:a16="http://schemas.microsoft.com/office/drawing/2014/main" id="{D80B8402-7843-C439-E930-58B3014FA6C1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99" name="文本框 898">
                  <a:extLst>
                    <a:ext uri="{FF2B5EF4-FFF2-40B4-BE49-F238E27FC236}">
                      <a16:creationId xmlns:a16="http://schemas.microsoft.com/office/drawing/2014/main" id="{B1C9F0D5-CE5E-57DC-78A1-BB591CC314F5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0" name="文本框 899">
                  <a:extLst>
                    <a:ext uri="{FF2B5EF4-FFF2-40B4-BE49-F238E27FC236}">
                      <a16:creationId xmlns:a16="http://schemas.microsoft.com/office/drawing/2014/main" id="{8C092F5F-7DC3-413A-8701-1D2851068D4F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1" name="文本框 900">
                  <a:extLst>
                    <a:ext uri="{FF2B5EF4-FFF2-40B4-BE49-F238E27FC236}">
                      <a16:creationId xmlns:a16="http://schemas.microsoft.com/office/drawing/2014/main" id="{509B61B1-957B-A983-830D-806431CE5860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2" name="文本框 901">
                  <a:extLst>
                    <a:ext uri="{FF2B5EF4-FFF2-40B4-BE49-F238E27FC236}">
                      <a16:creationId xmlns:a16="http://schemas.microsoft.com/office/drawing/2014/main" id="{5CF45499-12D8-DE81-590C-2750053E66F6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3" name="文本框 902">
                  <a:extLst>
                    <a:ext uri="{FF2B5EF4-FFF2-40B4-BE49-F238E27FC236}">
                      <a16:creationId xmlns:a16="http://schemas.microsoft.com/office/drawing/2014/main" id="{01EA7474-6E18-DED6-1763-2F4AF2F2F6F6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4" name="文本框 903">
                  <a:extLst>
                    <a:ext uri="{FF2B5EF4-FFF2-40B4-BE49-F238E27FC236}">
                      <a16:creationId xmlns:a16="http://schemas.microsoft.com/office/drawing/2014/main" id="{05D61358-9945-539E-68D1-8066667285B9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5" name="文本框 904">
                  <a:extLst>
                    <a:ext uri="{FF2B5EF4-FFF2-40B4-BE49-F238E27FC236}">
                      <a16:creationId xmlns:a16="http://schemas.microsoft.com/office/drawing/2014/main" id="{26A790EC-2580-3A53-8614-43518940935D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06" name="文本框 905">
                  <a:extLst>
                    <a:ext uri="{FF2B5EF4-FFF2-40B4-BE49-F238E27FC236}">
                      <a16:creationId xmlns:a16="http://schemas.microsoft.com/office/drawing/2014/main" id="{FDC8DD31-B815-C42B-0970-EBD5590F54BB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918" name="组合 917">
                <a:extLst>
                  <a:ext uri="{FF2B5EF4-FFF2-40B4-BE49-F238E27FC236}">
                    <a16:creationId xmlns:a16="http://schemas.microsoft.com/office/drawing/2014/main" id="{91D5297C-A6E2-DD3C-B731-D4805684C825}"/>
                  </a:ext>
                </a:extLst>
              </p:cNvPr>
              <p:cNvGrpSpPr/>
              <p:nvPr/>
            </p:nvGrpSpPr>
            <p:grpSpPr>
              <a:xfrm>
                <a:off x="5819839" y="646922"/>
                <a:ext cx="1282883" cy="399125"/>
                <a:chOff x="1322882" y="4607182"/>
                <a:chExt cx="1779216" cy="553543"/>
              </a:xfrm>
              <a:grpFill/>
            </p:grpSpPr>
            <p:grpSp>
              <p:nvGrpSpPr>
                <p:cNvPr id="919" name="组合 918">
                  <a:extLst>
                    <a:ext uri="{FF2B5EF4-FFF2-40B4-BE49-F238E27FC236}">
                      <a16:creationId xmlns:a16="http://schemas.microsoft.com/office/drawing/2014/main" id="{85EE6739-9611-61D2-E8DE-035EAE1AEFA8}"/>
                    </a:ext>
                  </a:extLst>
                </p:cNvPr>
                <p:cNvGrpSpPr/>
                <p:nvPr/>
              </p:nvGrpSpPr>
              <p:grpSpPr>
                <a:xfrm>
                  <a:off x="1322882" y="4607182"/>
                  <a:ext cx="546765" cy="553543"/>
                  <a:chOff x="3759129" y="4511932"/>
                  <a:chExt cx="546765" cy="553543"/>
                </a:xfrm>
                <a:grpFill/>
              </p:grpSpPr>
              <p:sp>
                <p:nvSpPr>
                  <p:cNvPr id="945" name="任意多边形: 形状 944">
                    <a:extLst>
                      <a:ext uri="{FF2B5EF4-FFF2-40B4-BE49-F238E27FC236}">
                        <a16:creationId xmlns:a16="http://schemas.microsoft.com/office/drawing/2014/main" id="{434B4B96-5AD5-D00D-AC9B-2FAD4A22434E}"/>
                      </a:ext>
                    </a:extLst>
                  </p:cNvPr>
                  <p:cNvSpPr/>
                  <p:nvPr/>
                </p:nvSpPr>
                <p:spPr>
                  <a:xfrm>
                    <a:off x="4120626" y="4511932"/>
                    <a:ext cx="103921" cy="106203"/>
                  </a:xfrm>
                  <a:custGeom>
                    <a:avLst/>
                    <a:gdLst>
                      <a:gd name="connsiteX0" fmla="*/ 40674 w 103921"/>
                      <a:gd name="connsiteY0" fmla="*/ 0 h 106203"/>
                      <a:gd name="connsiteX1" fmla="*/ 94905 w 103921"/>
                      <a:gd name="connsiteY1" fmla="*/ 36154 h 106203"/>
                      <a:gd name="connsiteX2" fmla="*/ 103921 w 103921"/>
                      <a:gd name="connsiteY2" fmla="*/ 61010 h 106203"/>
                      <a:gd name="connsiteX3" fmla="*/ 85866 w 103921"/>
                      <a:gd name="connsiteY3" fmla="*/ 94904 h 106203"/>
                      <a:gd name="connsiteX4" fmla="*/ 72309 w 103921"/>
                      <a:gd name="connsiteY4" fmla="*/ 90385 h 106203"/>
                      <a:gd name="connsiteX5" fmla="*/ 33895 w 103921"/>
                      <a:gd name="connsiteY5" fmla="*/ 106203 h 106203"/>
                      <a:gd name="connsiteX6" fmla="*/ 0 w 103921"/>
                      <a:gd name="connsiteY6" fmla="*/ 33894 h 106203"/>
                      <a:gd name="connsiteX7" fmla="*/ 40674 w 103921"/>
                      <a:gd name="connsiteY7" fmla="*/ 0 h 106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3921" h="106203">
                        <a:moveTo>
                          <a:pt x="40674" y="0"/>
                        </a:moveTo>
                        <a:cubicBezTo>
                          <a:pt x="56491" y="0"/>
                          <a:pt x="94905" y="33894"/>
                          <a:pt x="94905" y="36154"/>
                        </a:cubicBezTo>
                        <a:cubicBezTo>
                          <a:pt x="99402" y="40673"/>
                          <a:pt x="103921" y="54231"/>
                          <a:pt x="103921" y="61010"/>
                        </a:cubicBezTo>
                        <a:cubicBezTo>
                          <a:pt x="103921" y="70048"/>
                          <a:pt x="97142" y="94904"/>
                          <a:pt x="85866" y="94904"/>
                        </a:cubicBezTo>
                        <a:cubicBezTo>
                          <a:pt x="81347" y="94904"/>
                          <a:pt x="76828" y="90385"/>
                          <a:pt x="72309" y="90385"/>
                        </a:cubicBezTo>
                        <a:cubicBezTo>
                          <a:pt x="63270" y="90385"/>
                          <a:pt x="38414" y="103943"/>
                          <a:pt x="33895" y="106203"/>
                        </a:cubicBezTo>
                        <a:cubicBezTo>
                          <a:pt x="29375" y="99424"/>
                          <a:pt x="0" y="42933"/>
                          <a:pt x="0" y="33894"/>
                        </a:cubicBezTo>
                        <a:cubicBezTo>
                          <a:pt x="0" y="9038"/>
                          <a:pt x="27116" y="0"/>
                          <a:pt x="40674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6" name="任意多边形: 形状 945">
                    <a:extLst>
                      <a:ext uri="{FF2B5EF4-FFF2-40B4-BE49-F238E27FC236}">
                        <a16:creationId xmlns:a16="http://schemas.microsoft.com/office/drawing/2014/main" id="{45D6EA7B-5577-8F3E-BD44-7582B9318935}"/>
                      </a:ext>
                    </a:extLst>
                  </p:cNvPr>
                  <p:cNvSpPr/>
                  <p:nvPr/>
                </p:nvSpPr>
                <p:spPr>
                  <a:xfrm>
                    <a:off x="3876607" y="4581980"/>
                    <a:ext cx="101684" cy="70049"/>
                  </a:xfrm>
                  <a:custGeom>
                    <a:avLst/>
                    <a:gdLst>
                      <a:gd name="connsiteX0" fmla="*/ 29375 w 101684"/>
                      <a:gd name="connsiteY0" fmla="*/ 0 h 70049"/>
                      <a:gd name="connsiteX1" fmla="*/ 101684 w 101684"/>
                      <a:gd name="connsiteY1" fmla="*/ 49712 h 70049"/>
                      <a:gd name="connsiteX2" fmla="*/ 101684 w 101684"/>
                      <a:gd name="connsiteY2" fmla="*/ 67789 h 70049"/>
                      <a:gd name="connsiteX3" fmla="*/ 49712 w 101684"/>
                      <a:gd name="connsiteY3" fmla="*/ 70049 h 70049"/>
                      <a:gd name="connsiteX4" fmla="*/ 11298 w 101684"/>
                      <a:gd name="connsiteY4" fmla="*/ 54232 h 70049"/>
                      <a:gd name="connsiteX5" fmla="*/ 15817 w 101684"/>
                      <a:gd name="connsiteY5" fmla="*/ 45193 h 70049"/>
                      <a:gd name="connsiteX6" fmla="*/ 0 w 101684"/>
                      <a:gd name="connsiteY6" fmla="*/ 18077 h 70049"/>
                      <a:gd name="connsiteX7" fmla="*/ 29375 w 101684"/>
                      <a:gd name="connsiteY7" fmla="*/ 0 h 70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1684" h="70049">
                        <a:moveTo>
                          <a:pt x="29375" y="0"/>
                        </a:moveTo>
                        <a:cubicBezTo>
                          <a:pt x="40673" y="0"/>
                          <a:pt x="101684" y="27116"/>
                          <a:pt x="101684" y="49712"/>
                        </a:cubicBezTo>
                        <a:lnTo>
                          <a:pt x="101684" y="67789"/>
                        </a:lnTo>
                        <a:cubicBezTo>
                          <a:pt x="88126" y="56491"/>
                          <a:pt x="65529" y="70049"/>
                          <a:pt x="49712" y="70049"/>
                        </a:cubicBezTo>
                        <a:cubicBezTo>
                          <a:pt x="40673" y="70049"/>
                          <a:pt x="11298" y="67789"/>
                          <a:pt x="11298" y="54232"/>
                        </a:cubicBezTo>
                        <a:cubicBezTo>
                          <a:pt x="11298" y="47453"/>
                          <a:pt x="15817" y="51972"/>
                          <a:pt x="15817" y="45193"/>
                        </a:cubicBezTo>
                        <a:cubicBezTo>
                          <a:pt x="15817" y="40674"/>
                          <a:pt x="0" y="24856"/>
                          <a:pt x="0" y="18077"/>
                        </a:cubicBezTo>
                        <a:cubicBezTo>
                          <a:pt x="0" y="0"/>
                          <a:pt x="24856" y="0"/>
                          <a:pt x="29375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7" name="任意多边形: 形状 946">
                    <a:extLst>
                      <a:ext uri="{FF2B5EF4-FFF2-40B4-BE49-F238E27FC236}">
                        <a16:creationId xmlns:a16="http://schemas.microsoft.com/office/drawing/2014/main" id="{C6369B13-1E39-C1BE-323B-234AC8165F0B}"/>
                      </a:ext>
                    </a:extLst>
                  </p:cNvPr>
                  <p:cNvSpPr/>
                  <p:nvPr/>
                </p:nvSpPr>
                <p:spPr>
                  <a:xfrm>
                    <a:off x="3759129" y="4611356"/>
                    <a:ext cx="546765" cy="454119"/>
                  </a:xfrm>
                  <a:custGeom>
                    <a:avLst/>
                    <a:gdLst>
                      <a:gd name="connsiteX0" fmla="*/ 250797 w 546765"/>
                      <a:gd name="connsiteY0" fmla="*/ 0 h 454119"/>
                      <a:gd name="connsiteX1" fmla="*/ 347939 w 546765"/>
                      <a:gd name="connsiteY1" fmla="*/ 79064 h 454119"/>
                      <a:gd name="connsiteX2" fmla="*/ 354718 w 546765"/>
                      <a:gd name="connsiteY2" fmla="*/ 108440 h 454119"/>
                      <a:gd name="connsiteX3" fmla="*/ 399911 w 546765"/>
                      <a:gd name="connsiteY3" fmla="*/ 187527 h 454119"/>
                      <a:gd name="connsiteX4" fmla="*/ 483495 w 546765"/>
                      <a:gd name="connsiteY4" fmla="*/ 140075 h 454119"/>
                      <a:gd name="connsiteX5" fmla="*/ 546765 w 546765"/>
                      <a:gd name="connsiteY5" fmla="*/ 198825 h 454119"/>
                      <a:gd name="connsiteX6" fmla="*/ 539986 w 546765"/>
                      <a:gd name="connsiteY6" fmla="*/ 230437 h 454119"/>
                      <a:gd name="connsiteX7" fmla="*/ 539986 w 546765"/>
                      <a:gd name="connsiteY7" fmla="*/ 395391 h 454119"/>
                      <a:gd name="connsiteX8" fmla="*/ 490274 w 546765"/>
                      <a:gd name="connsiteY8" fmla="*/ 454119 h 454119"/>
                      <a:gd name="connsiteX9" fmla="*/ 474456 w 546765"/>
                      <a:gd name="connsiteY9" fmla="*/ 449600 h 454119"/>
                      <a:gd name="connsiteX10" fmla="*/ 440584 w 546765"/>
                      <a:gd name="connsiteY10" fmla="*/ 413445 h 454119"/>
                      <a:gd name="connsiteX11" fmla="*/ 417988 w 546765"/>
                      <a:gd name="connsiteY11" fmla="*/ 379573 h 454119"/>
                      <a:gd name="connsiteX12" fmla="*/ 386353 w 546765"/>
                      <a:gd name="connsiteY12" fmla="*/ 329861 h 454119"/>
                      <a:gd name="connsiteX13" fmla="*/ 302747 w 546765"/>
                      <a:gd name="connsiteY13" fmla="*/ 370535 h 454119"/>
                      <a:gd name="connsiteX14" fmla="*/ 289189 w 546765"/>
                      <a:gd name="connsiteY14" fmla="*/ 366016 h 454119"/>
                      <a:gd name="connsiteX15" fmla="*/ 271134 w 546765"/>
                      <a:gd name="connsiteY15" fmla="*/ 347939 h 454119"/>
                      <a:gd name="connsiteX16" fmla="*/ 268875 w 546765"/>
                      <a:gd name="connsiteY16" fmla="*/ 336640 h 454119"/>
                      <a:gd name="connsiteX17" fmla="*/ 347939 w 546765"/>
                      <a:gd name="connsiteY17" fmla="*/ 230437 h 454119"/>
                      <a:gd name="connsiteX18" fmla="*/ 318564 w 546765"/>
                      <a:gd name="connsiteY18" fmla="*/ 151373 h 454119"/>
                      <a:gd name="connsiteX19" fmla="*/ 307266 w 546765"/>
                      <a:gd name="connsiteY19" fmla="*/ 140075 h 454119"/>
                      <a:gd name="connsiteX20" fmla="*/ 228201 w 546765"/>
                      <a:gd name="connsiteY20" fmla="*/ 216902 h 454119"/>
                      <a:gd name="connsiteX21" fmla="*/ 221422 w 546765"/>
                      <a:gd name="connsiteY21" fmla="*/ 268851 h 454119"/>
                      <a:gd name="connsiteX22" fmla="*/ 135556 w 546765"/>
                      <a:gd name="connsiteY22" fmla="*/ 366016 h 454119"/>
                      <a:gd name="connsiteX23" fmla="*/ 67789 w 546765"/>
                      <a:gd name="connsiteY23" fmla="*/ 318563 h 454119"/>
                      <a:gd name="connsiteX24" fmla="*/ 54231 w 546765"/>
                      <a:gd name="connsiteY24" fmla="*/ 282409 h 454119"/>
                      <a:gd name="connsiteX25" fmla="*/ 103921 w 546765"/>
                      <a:gd name="connsiteY25" fmla="*/ 210123 h 454119"/>
                      <a:gd name="connsiteX26" fmla="*/ 47452 w 546765"/>
                      <a:gd name="connsiteY26" fmla="*/ 216902 h 454119"/>
                      <a:gd name="connsiteX27" fmla="*/ 18077 w 546765"/>
                      <a:gd name="connsiteY27" fmla="*/ 203344 h 454119"/>
                      <a:gd name="connsiteX28" fmla="*/ 22596 w 546765"/>
                      <a:gd name="connsiteY28" fmla="*/ 192046 h 454119"/>
                      <a:gd name="connsiteX29" fmla="*/ 0 w 546765"/>
                      <a:gd name="connsiteY29" fmla="*/ 162671 h 454119"/>
                      <a:gd name="connsiteX30" fmla="*/ 45193 w 546765"/>
                      <a:gd name="connsiteY30" fmla="*/ 137815 h 454119"/>
                      <a:gd name="connsiteX31" fmla="*/ 94905 w 546765"/>
                      <a:gd name="connsiteY31" fmla="*/ 128776 h 454119"/>
                      <a:gd name="connsiteX32" fmla="*/ 155893 w 546765"/>
                      <a:gd name="connsiteY32" fmla="*/ 110699 h 454119"/>
                      <a:gd name="connsiteX33" fmla="*/ 158152 w 546765"/>
                      <a:gd name="connsiteY33" fmla="*/ 106180 h 454119"/>
                      <a:gd name="connsiteX34" fmla="*/ 176229 w 546765"/>
                      <a:gd name="connsiteY34" fmla="*/ 72285 h 454119"/>
                      <a:gd name="connsiteX35" fmla="*/ 221422 w 546765"/>
                      <a:gd name="connsiteY35" fmla="*/ 94882 h 454119"/>
                      <a:gd name="connsiteX36" fmla="*/ 259836 w 546765"/>
                      <a:gd name="connsiteY36" fmla="*/ 101661 h 454119"/>
                      <a:gd name="connsiteX37" fmla="*/ 255317 w 546765"/>
                      <a:gd name="connsiteY37" fmla="*/ 103920 h 454119"/>
                      <a:gd name="connsiteX38" fmla="*/ 266615 w 546765"/>
                      <a:gd name="connsiteY38" fmla="*/ 110699 h 454119"/>
                      <a:gd name="connsiteX39" fmla="*/ 234980 w 546765"/>
                      <a:gd name="connsiteY39" fmla="*/ 133296 h 454119"/>
                      <a:gd name="connsiteX40" fmla="*/ 234980 w 546765"/>
                      <a:gd name="connsiteY40" fmla="*/ 140075 h 454119"/>
                      <a:gd name="connsiteX41" fmla="*/ 239499 w 546765"/>
                      <a:gd name="connsiteY41" fmla="*/ 144594 h 454119"/>
                      <a:gd name="connsiteX42" fmla="*/ 250797 w 546765"/>
                      <a:gd name="connsiteY42" fmla="*/ 137815 h 454119"/>
                      <a:gd name="connsiteX43" fmla="*/ 257576 w 546765"/>
                      <a:gd name="connsiteY43" fmla="*/ 146853 h 454119"/>
                      <a:gd name="connsiteX44" fmla="*/ 300487 w 546765"/>
                      <a:gd name="connsiteY44" fmla="*/ 115219 h 454119"/>
                      <a:gd name="connsiteX45" fmla="*/ 286929 w 546765"/>
                      <a:gd name="connsiteY45" fmla="*/ 81324 h 454119"/>
                      <a:gd name="connsiteX46" fmla="*/ 241759 w 546765"/>
                      <a:gd name="connsiteY46" fmla="*/ 9038 h 454119"/>
                      <a:gd name="connsiteX47" fmla="*/ 250797 w 546765"/>
                      <a:gd name="connsiteY47" fmla="*/ 0 h 454119"/>
                      <a:gd name="connsiteX48" fmla="*/ 167191 w 546765"/>
                      <a:gd name="connsiteY48" fmla="*/ 271111 h 454119"/>
                      <a:gd name="connsiteX49" fmla="*/ 144595 w 546765"/>
                      <a:gd name="connsiteY49" fmla="*/ 305005 h 454119"/>
                      <a:gd name="connsiteX50" fmla="*/ 151373 w 546765"/>
                      <a:gd name="connsiteY50" fmla="*/ 307265 h 454119"/>
                      <a:gd name="connsiteX51" fmla="*/ 169451 w 546765"/>
                      <a:gd name="connsiteY51" fmla="*/ 282409 h 454119"/>
                      <a:gd name="connsiteX52" fmla="*/ 167191 w 546765"/>
                      <a:gd name="connsiteY52" fmla="*/ 271111 h 454119"/>
                      <a:gd name="connsiteX53" fmla="*/ 508351 w 546765"/>
                      <a:gd name="connsiteY53" fmla="*/ 225918 h 454119"/>
                      <a:gd name="connsiteX54" fmla="*/ 478976 w 546765"/>
                      <a:gd name="connsiteY54" fmla="*/ 248514 h 454119"/>
                      <a:gd name="connsiteX55" fmla="*/ 438325 w 546765"/>
                      <a:gd name="connsiteY55" fmla="*/ 295967 h 454119"/>
                      <a:gd name="connsiteX56" fmla="*/ 481235 w 546765"/>
                      <a:gd name="connsiteY56" fmla="*/ 386352 h 454119"/>
                      <a:gd name="connsiteX57" fmla="*/ 490274 w 546765"/>
                      <a:gd name="connsiteY57" fmla="*/ 375054 h 454119"/>
                      <a:gd name="connsiteX58" fmla="*/ 519649 w 546765"/>
                      <a:gd name="connsiteY58" fmla="*/ 271111 h 454119"/>
                      <a:gd name="connsiteX59" fmla="*/ 508351 w 546765"/>
                      <a:gd name="connsiteY59" fmla="*/ 225918 h 454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546765" h="454119">
                        <a:moveTo>
                          <a:pt x="250797" y="0"/>
                        </a:moveTo>
                        <a:cubicBezTo>
                          <a:pt x="275653" y="0"/>
                          <a:pt x="345680" y="70026"/>
                          <a:pt x="347939" y="79064"/>
                        </a:cubicBezTo>
                        <a:cubicBezTo>
                          <a:pt x="352459" y="85843"/>
                          <a:pt x="350199" y="99401"/>
                          <a:pt x="354718" y="108440"/>
                        </a:cubicBezTo>
                        <a:cubicBezTo>
                          <a:pt x="361497" y="126517"/>
                          <a:pt x="388613" y="187527"/>
                          <a:pt x="399911" y="187527"/>
                        </a:cubicBezTo>
                        <a:cubicBezTo>
                          <a:pt x="404430" y="187527"/>
                          <a:pt x="456402" y="140075"/>
                          <a:pt x="483495" y="140075"/>
                        </a:cubicBezTo>
                        <a:cubicBezTo>
                          <a:pt x="512870" y="140075"/>
                          <a:pt x="546765" y="178488"/>
                          <a:pt x="546765" y="198825"/>
                        </a:cubicBezTo>
                        <a:cubicBezTo>
                          <a:pt x="546765" y="205604"/>
                          <a:pt x="539986" y="223681"/>
                          <a:pt x="539986" y="230437"/>
                        </a:cubicBezTo>
                        <a:lnTo>
                          <a:pt x="539986" y="395391"/>
                        </a:lnTo>
                        <a:cubicBezTo>
                          <a:pt x="533207" y="438301"/>
                          <a:pt x="519649" y="454119"/>
                          <a:pt x="490274" y="454119"/>
                        </a:cubicBezTo>
                        <a:cubicBezTo>
                          <a:pt x="483495" y="454119"/>
                          <a:pt x="476716" y="454119"/>
                          <a:pt x="474456" y="449600"/>
                        </a:cubicBezTo>
                        <a:cubicBezTo>
                          <a:pt x="460899" y="440561"/>
                          <a:pt x="449623" y="427003"/>
                          <a:pt x="440584" y="413445"/>
                        </a:cubicBezTo>
                        <a:cubicBezTo>
                          <a:pt x="431546" y="402170"/>
                          <a:pt x="424767" y="390872"/>
                          <a:pt x="417988" y="379573"/>
                        </a:cubicBezTo>
                        <a:cubicBezTo>
                          <a:pt x="411209" y="366016"/>
                          <a:pt x="397651" y="329861"/>
                          <a:pt x="386353" y="329861"/>
                        </a:cubicBezTo>
                        <a:cubicBezTo>
                          <a:pt x="381834" y="329861"/>
                          <a:pt x="336641" y="370535"/>
                          <a:pt x="302747" y="370535"/>
                        </a:cubicBezTo>
                        <a:cubicBezTo>
                          <a:pt x="298227" y="370535"/>
                          <a:pt x="291448" y="370535"/>
                          <a:pt x="289189" y="366016"/>
                        </a:cubicBezTo>
                        <a:cubicBezTo>
                          <a:pt x="282410" y="361496"/>
                          <a:pt x="275653" y="352458"/>
                          <a:pt x="271134" y="347939"/>
                        </a:cubicBezTo>
                        <a:cubicBezTo>
                          <a:pt x="268875" y="345679"/>
                          <a:pt x="268875" y="343419"/>
                          <a:pt x="268875" y="336640"/>
                        </a:cubicBezTo>
                        <a:cubicBezTo>
                          <a:pt x="268875" y="302746"/>
                          <a:pt x="347939" y="243995"/>
                          <a:pt x="347939" y="230437"/>
                        </a:cubicBezTo>
                        <a:cubicBezTo>
                          <a:pt x="347939" y="225918"/>
                          <a:pt x="327603" y="178488"/>
                          <a:pt x="318564" y="151373"/>
                        </a:cubicBezTo>
                        <a:cubicBezTo>
                          <a:pt x="318564" y="146853"/>
                          <a:pt x="314045" y="140075"/>
                          <a:pt x="307266" y="140075"/>
                        </a:cubicBezTo>
                        <a:cubicBezTo>
                          <a:pt x="298227" y="140075"/>
                          <a:pt x="234980" y="192046"/>
                          <a:pt x="228201" y="216902"/>
                        </a:cubicBezTo>
                        <a:cubicBezTo>
                          <a:pt x="223682" y="230437"/>
                          <a:pt x="223682" y="250774"/>
                          <a:pt x="221422" y="268851"/>
                        </a:cubicBezTo>
                        <a:cubicBezTo>
                          <a:pt x="210124" y="336640"/>
                          <a:pt x="189787" y="366016"/>
                          <a:pt x="135556" y="366016"/>
                        </a:cubicBezTo>
                        <a:cubicBezTo>
                          <a:pt x="103921" y="366016"/>
                          <a:pt x="85866" y="361496"/>
                          <a:pt x="67789" y="318563"/>
                        </a:cubicBezTo>
                        <a:cubicBezTo>
                          <a:pt x="63270" y="305005"/>
                          <a:pt x="54231" y="289188"/>
                          <a:pt x="54231" y="282409"/>
                        </a:cubicBezTo>
                        <a:cubicBezTo>
                          <a:pt x="54231" y="253034"/>
                          <a:pt x="92645" y="225918"/>
                          <a:pt x="103921" y="210123"/>
                        </a:cubicBezTo>
                        <a:cubicBezTo>
                          <a:pt x="79087" y="214643"/>
                          <a:pt x="54231" y="216902"/>
                          <a:pt x="47452" y="216902"/>
                        </a:cubicBezTo>
                        <a:cubicBezTo>
                          <a:pt x="36154" y="216902"/>
                          <a:pt x="18077" y="219162"/>
                          <a:pt x="18077" y="203344"/>
                        </a:cubicBezTo>
                        <a:cubicBezTo>
                          <a:pt x="18077" y="196565"/>
                          <a:pt x="22596" y="196565"/>
                          <a:pt x="22596" y="192046"/>
                        </a:cubicBezTo>
                        <a:cubicBezTo>
                          <a:pt x="22596" y="185267"/>
                          <a:pt x="0" y="176229"/>
                          <a:pt x="0" y="162671"/>
                        </a:cubicBezTo>
                        <a:cubicBezTo>
                          <a:pt x="0" y="137815"/>
                          <a:pt x="38414" y="140075"/>
                          <a:pt x="45193" y="137815"/>
                        </a:cubicBezTo>
                        <a:cubicBezTo>
                          <a:pt x="61010" y="135555"/>
                          <a:pt x="79087" y="131036"/>
                          <a:pt x="94905" y="128776"/>
                        </a:cubicBezTo>
                        <a:cubicBezTo>
                          <a:pt x="110700" y="126517"/>
                          <a:pt x="140075" y="131036"/>
                          <a:pt x="155893" y="110699"/>
                        </a:cubicBezTo>
                        <a:cubicBezTo>
                          <a:pt x="155893" y="110699"/>
                          <a:pt x="158152" y="108440"/>
                          <a:pt x="158152" y="106180"/>
                        </a:cubicBezTo>
                        <a:cubicBezTo>
                          <a:pt x="158152" y="103920"/>
                          <a:pt x="158152" y="72285"/>
                          <a:pt x="176229" y="72285"/>
                        </a:cubicBezTo>
                        <a:cubicBezTo>
                          <a:pt x="180749" y="72285"/>
                          <a:pt x="203345" y="85843"/>
                          <a:pt x="221422" y="94882"/>
                        </a:cubicBezTo>
                        <a:cubicBezTo>
                          <a:pt x="225941" y="97141"/>
                          <a:pt x="259836" y="88103"/>
                          <a:pt x="259836" y="101661"/>
                        </a:cubicBezTo>
                        <a:cubicBezTo>
                          <a:pt x="259836" y="106180"/>
                          <a:pt x="257576" y="101661"/>
                          <a:pt x="255317" y="103920"/>
                        </a:cubicBezTo>
                        <a:cubicBezTo>
                          <a:pt x="257576" y="106180"/>
                          <a:pt x="262096" y="110699"/>
                          <a:pt x="266615" y="110699"/>
                        </a:cubicBezTo>
                        <a:cubicBezTo>
                          <a:pt x="264355" y="121997"/>
                          <a:pt x="244019" y="126517"/>
                          <a:pt x="234980" y="133296"/>
                        </a:cubicBezTo>
                        <a:lnTo>
                          <a:pt x="234980" y="140075"/>
                        </a:lnTo>
                        <a:cubicBezTo>
                          <a:pt x="237240" y="142334"/>
                          <a:pt x="234980" y="144594"/>
                          <a:pt x="239499" y="144594"/>
                        </a:cubicBezTo>
                        <a:cubicBezTo>
                          <a:pt x="246278" y="144594"/>
                          <a:pt x="248538" y="142334"/>
                          <a:pt x="250797" y="137815"/>
                        </a:cubicBezTo>
                        <a:cubicBezTo>
                          <a:pt x="253057" y="140075"/>
                          <a:pt x="255317" y="142334"/>
                          <a:pt x="257576" y="146853"/>
                        </a:cubicBezTo>
                        <a:cubicBezTo>
                          <a:pt x="266615" y="140075"/>
                          <a:pt x="300487" y="121997"/>
                          <a:pt x="300487" y="115219"/>
                        </a:cubicBezTo>
                        <a:cubicBezTo>
                          <a:pt x="300487" y="108440"/>
                          <a:pt x="291448" y="90362"/>
                          <a:pt x="286929" y="81324"/>
                        </a:cubicBezTo>
                        <a:cubicBezTo>
                          <a:pt x="273394" y="54208"/>
                          <a:pt x="241759" y="36154"/>
                          <a:pt x="241759" y="9038"/>
                        </a:cubicBezTo>
                        <a:cubicBezTo>
                          <a:pt x="241759" y="2259"/>
                          <a:pt x="244019" y="0"/>
                          <a:pt x="250797" y="0"/>
                        </a:cubicBezTo>
                        <a:close/>
                        <a:moveTo>
                          <a:pt x="167191" y="271111"/>
                        </a:moveTo>
                        <a:cubicBezTo>
                          <a:pt x="160412" y="277890"/>
                          <a:pt x="140075" y="289188"/>
                          <a:pt x="144595" y="305005"/>
                        </a:cubicBezTo>
                        <a:cubicBezTo>
                          <a:pt x="144595" y="305005"/>
                          <a:pt x="146854" y="307265"/>
                          <a:pt x="151373" y="307265"/>
                        </a:cubicBezTo>
                        <a:cubicBezTo>
                          <a:pt x="162672" y="307265"/>
                          <a:pt x="169451" y="291448"/>
                          <a:pt x="169451" y="282409"/>
                        </a:cubicBezTo>
                        <a:cubicBezTo>
                          <a:pt x="169451" y="275630"/>
                          <a:pt x="167191" y="273371"/>
                          <a:pt x="167191" y="271111"/>
                        </a:cubicBezTo>
                        <a:close/>
                        <a:moveTo>
                          <a:pt x="508351" y="225918"/>
                        </a:moveTo>
                        <a:cubicBezTo>
                          <a:pt x="501572" y="225918"/>
                          <a:pt x="485755" y="239476"/>
                          <a:pt x="478976" y="248514"/>
                        </a:cubicBezTo>
                        <a:cubicBezTo>
                          <a:pt x="460899" y="268851"/>
                          <a:pt x="438325" y="275630"/>
                          <a:pt x="438325" y="295967"/>
                        </a:cubicBezTo>
                        <a:cubicBezTo>
                          <a:pt x="438325" y="300486"/>
                          <a:pt x="463158" y="386352"/>
                          <a:pt x="481235" y="386352"/>
                        </a:cubicBezTo>
                        <a:cubicBezTo>
                          <a:pt x="485755" y="386352"/>
                          <a:pt x="488014" y="377314"/>
                          <a:pt x="490274" y="375054"/>
                        </a:cubicBezTo>
                        <a:cubicBezTo>
                          <a:pt x="510611" y="341160"/>
                          <a:pt x="519649" y="307265"/>
                          <a:pt x="519649" y="271111"/>
                        </a:cubicBezTo>
                        <a:cubicBezTo>
                          <a:pt x="519649" y="268851"/>
                          <a:pt x="517389" y="225918"/>
                          <a:pt x="508351" y="225918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20" name="组合 919">
                  <a:extLst>
                    <a:ext uri="{FF2B5EF4-FFF2-40B4-BE49-F238E27FC236}">
                      <a16:creationId xmlns:a16="http://schemas.microsoft.com/office/drawing/2014/main" id="{98026542-A31C-D7D2-C322-4DAD4999DEE0}"/>
                    </a:ext>
                  </a:extLst>
                </p:cNvPr>
                <p:cNvGrpSpPr/>
                <p:nvPr/>
              </p:nvGrpSpPr>
              <p:grpSpPr>
                <a:xfrm>
                  <a:off x="1941041" y="4706606"/>
                  <a:ext cx="451861" cy="334381"/>
                  <a:chOff x="7568403" y="4819220"/>
                  <a:chExt cx="451861" cy="334381"/>
                </a:xfrm>
                <a:grpFill/>
              </p:grpSpPr>
              <p:sp>
                <p:nvSpPr>
                  <p:cNvPr id="942" name="任意多边形: 形状 941">
                    <a:extLst>
                      <a:ext uri="{FF2B5EF4-FFF2-40B4-BE49-F238E27FC236}">
                        <a16:creationId xmlns:a16="http://schemas.microsoft.com/office/drawing/2014/main" id="{787B2F7A-5DF1-BFE3-2D6F-62F35B9118C7}"/>
                      </a:ext>
                    </a:extLst>
                  </p:cNvPr>
                  <p:cNvSpPr/>
                  <p:nvPr/>
                </p:nvSpPr>
                <p:spPr>
                  <a:xfrm>
                    <a:off x="7624895" y="4819220"/>
                    <a:ext cx="90363" cy="67766"/>
                  </a:xfrm>
                  <a:custGeom>
                    <a:avLst/>
                    <a:gdLst>
                      <a:gd name="connsiteX0" fmla="*/ 29353 w 90363"/>
                      <a:gd name="connsiteY0" fmla="*/ 0 h 67766"/>
                      <a:gd name="connsiteX1" fmla="*/ 90363 w 90363"/>
                      <a:gd name="connsiteY1" fmla="*/ 47429 h 67766"/>
                      <a:gd name="connsiteX2" fmla="*/ 45170 w 90363"/>
                      <a:gd name="connsiteY2" fmla="*/ 67766 h 67766"/>
                      <a:gd name="connsiteX3" fmla="*/ 20337 w 90363"/>
                      <a:gd name="connsiteY3" fmla="*/ 58728 h 67766"/>
                      <a:gd name="connsiteX4" fmla="*/ 0 w 90363"/>
                      <a:gd name="connsiteY4" fmla="*/ 18054 h 67766"/>
                      <a:gd name="connsiteX5" fmla="*/ 29353 w 90363"/>
                      <a:gd name="connsiteY5" fmla="*/ 0 h 67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0363" h="67766">
                        <a:moveTo>
                          <a:pt x="29353" y="0"/>
                        </a:moveTo>
                        <a:cubicBezTo>
                          <a:pt x="42910" y="0"/>
                          <a:pt x="90363" y="27093"/>
                          <a:pt x="90363" y="47429"/>
                        </a:cubicBezTo>
                        <a:cubicBezTo>
                          <a:pt x="90363" y="67766"/>
                          <a:pt x="45170" y="67766"/>
                          <a:pt x="45170" y="67766"/>
                        </a:cubicBezTo>
                        <a:cubicBezTo>
                          <a:pt x="40651" y="67766"/>
                          <a:pt x="27093" y="67766"/>
                          <a:pt x="20337" y="58728"/>
                        </a:cubicBezTo>
                        <a:cubicBezTo>
                          <a:pt x="11298" y="47429"/>
                          <a:pt x="0" y="22573"/>
                          <a:pt x="0" y="18054"/>
                        </a:cubicBezTo>
                        <a:cubicBezTo>
                          <a:pt x="0" y="2259"/>
                          <a:pt x="24833" y="0"/>
                          <a:pt x="29353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3" name="任意多边形: 形状 942">
                    <a:extLst>
                      <a:ext uri="{FF2B5EF4-FFF2-40B4-BE49-F238E27FC236}">
                        <a16:creationId xmlns:a16="http://schemas.microsoft.com/office/drawing/2014/main" id="{32261BB6-2EE9-AAD3-24AF-8EC87AA373AA}"/>
                      </a:ext>
                    </a:extLst>
                  </p:cNvPr>
                  <p:cNvSpPr/>
                  <p:nvPr/>
                </p:nvSpPr>
                <p:spPr>
                  <a:xfrm>
                    <a:off x="7656507" y="4871169"/>
                    <a:ext cx="363757" cy="282432"/>
                  </a:xfrm>
                  <a:custGeom>
                    <a:avLst/>
                    <a:gdLst>
                      <a:gd name="connsiteX0" fmla="*/ 153656 w 363757"/>
                      <a:gd name="connsiteY0" fmla="*/ 0 h 282432"/>
                      <a:gd name="connsiteX1" fmla="*/ 205605 w 363757"/>
                      <a:gd name="connsiteY1" fmla="*/ 38414 h 282432"/>
                      <a:gd name="connsiteX2" fmla="*/ 314067 w 363757"/>
                      <a:gd name="connsiteY2" fmla="*/ 56491 h 282432"/>
                      <a:gd name="connsiteX3" fmla="*/ 345702 w 363757"/>
                      <a:gd name="connsiteY3" fmla="*/ 88126 h 282432"/>
                      <a:gd name="connsiteX4" fmla="*/ 363757 w 363757"/>
                      <a:gd name="connsiteY4" fmla="*/ 131059 h 282432"/>
                      <a:gd name="connsiteX5" fmla="*/ 198826 w 363757"/>
                      <a:gd name="connsiteY5" fmla="*/ 282432 h 282432"/>
                      <a:gd name="connsiteX6" fmla="*/ 112982 w 363757"/>
                      <a:gd name="connsiteY6" fmla="*/ 178488 h 282432"/>
                      <a:gd name="connsiteX7" fmla="*/ 155915 w 363757"/>
                      <a:gd name="connsiteY7" fmla="*/ 142357 h 282432"/>
                      <a:gd name="connsiteX8" fmla="*/ 234980 w 363757"/>
                      <a:gd name="connsiteY8" fmla="*/ 164931 h 282432"/>
                      <a:gd name="connsiteX9" fmla="*/ 280173 w 363757"/>
                      <a:gd name="connsiteY9" fmla="*/ 112982 h 282432"/>
                      <a:gd name="connsiteX10" fmla="*/ 271134 w 363757"/>
                      <a:gd name="connsiteY10" fmla="*/ 101683 h 282432"/>
                      <a:gd name="connsiteX11" fmla="*/ 214643 w 363757"/>
                      <a:gd name="connsiteY11" fmla="*/ 94904 h 282432"/>
                      <a:gd name="connsiteX12" fmla="*/ 178489 w 363757"/>
                      <a:gd name="connsiteY12" fmla="*/ 88126 h 282432"/>
                      <a:gd name="connsiteX13" fmla="*/ 155915 w 363757"/>
                      <a:gd name="connsiteY13" fmla="*/ 67789 h 282432"/>
                      <a:gd name="connsiteX14" fmla="*/ 74568 w 363757"/>
                      <a:gd name="connsiteY14" fmla="*/ 142357 h 282432"/>
                      <a:gd name="connsiteX15" fmla="*/ 74568 w 363757"/>
                      <a:gd name="connsiteY15" fmla="*/ 201085 h 282432"/>
                      <a:gd name="connsiteX16" fmla="*/ 45193 w 363757"/>
                      <a:gd name="connsiteY16" fmla="*/ 212383 h 282432"/>
                      <a:gd name="connsiteX17" fmla="*/ 36154 w 363757"/>
                      <a:gd name="connsiteY17" fmla="*/ 198825 h 282432"/>
                      <a:gd name="connsiteX18" fmla="*/ 15818 w 363757"/>
                      <a:gd name="connsiteY18" fmla="*/ 151373 h 282432"/>
                      <a:gd name="connsiteX19" fmla="*/ 6779 w 363757"/>
                      <a:gd name="connsiteY19" fmla="*/ 146854 h 282432"/>
                      <a:gd name="connsiteX20" fmla="*/ 2260 w 363757"/>
                      <a:gd name="connsiteY20" fmla="*/ 146854 h 282432"/>
                      <a:gd name="connsiteX21" fmla="*/ 4519 w 363757"/>
                      <a:gd name="connsiteY21" fmla="*/ 128799 h 282432"/>
                      <a:gd name="connsiteX22" fmla="*/ 0 w 363757"/>
                      <a:gd name="connsiteY22" fmla="*/ 115241 h 282432"/>
                      <a:gd name="connsiteX23" fmla="*/ 13558 w 363757"/>
                      <a:gd name="connsiteY23" fmla="*/ 94904 h 282432"/>
                      <a:gd name="connsiteX24" fmla="*/ 47453 w 363757"/>
                      <a:gd name="connsiteY24" fmla="*/ 115241 h 282432"/>
                      <a:gd name="connsiteX25" fmla="*/ 63270 w 363757"/>
                      <a:gd name="connsiteY25" fmla="*/ 99424 h 282432"/>
                      <a:gd name="connsiteX26" fmla="*/ 153656 w 363757"/>
                      <a:gd name="connsiteY26" fmla="*/ 0 h 282432"/>
                      <a:gd name="connsiteX27" fmla="*/ 176229 w 363757"/>
                      <a:gd name="connsiteY27" fmla="*/ 178488 h 282432"/>
                      <a:gd name="connsiteX28" fmla="*/ 142357 w 363757"/>
                      <a:gd name="connsiteY28" fmla="*/ 192046 h 282432"/>
                      <a:gd name="connsiteX29" fmla="*/ 158175 w 363757"/>
                      <a:gd name="connsiteY29" fmla="*/ 214643 h 282432"/>
                      <a:gd name="connsiteX30" fmla="*/ 210124 w 363757"/>
                      <a:gd name="connsiteY30" fmla="*/ 187527 h 282432"/>
                      <a:gd name="connsiteX31" fmla="*/ 207864 w 363757"/>
                      <a:gd name="connsiteY31" fmla="*/ 183008 h 282432"/>
                      <a:gd name="connsiteX32" fmla="*/ 176229 w 363757"/>
                      <a:gd name="connsiteY32" fmla="*/ 178488 h 282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363757" h="282432">
                        <a:moveTo>
                          <a:pt x="153656" y="0"/>
                        </a:moveTo>
                        <a:cubicBezTo>
                          <a:pt x="167213" y="0"/>
                          <a:pt x="196566" y="36154"/>
                          <a:pt x="205605" y="38414"/>
                        </a:cubicBezTo>
                        <a:cubicBezTo>
                          <a:pt x="239499" y="51971"/>
                          <a:pt x="277913" y="38414"/>
                          <a:pt x="314067" y="56491"/>
                        </a:cubicBezTo>
                        <a:cubicBezTo>
                          <a:pt x="327625" y="63270"/>
                          <a:pt x="336664" y="76827"/>
                          <a:pt x="345702" y="88126"/>
                        </a:cubicBezTo>
                        <a:cubicBezTo>
                          <a:pt x="356978" y="97164"/>
                          <a:pt x="363757" y="117501"/>
                          <a:pt x="363757" y="131059"/>
                        </a:cubicBezTo>
                        <a:cubicBezTo>
                          <a:pt x="363757" y="205604"/>
                          <a:pt x="248538" y="282432"/>
                          <a:pt x="198826" y="282432"/>
                        </a:cubicBezTo>
                        <a:cubicBezTo>
                          <a:pt x="146877" y="282432"/>
                          <a:pt x="112982" y="207864"/>
                          <a:pt x="112982" y="178488"/>
                        </a:cubicBezTo>
                        <a:cubicBezTo>
                          <a:pt x="112982" y="146854"/>
                          <a:pt x="133319" y="142357"/>
                          <a:pt x="155915" y="142357"/>
                        </a:cubicBezTo>
                        <a:cubicBezTo>
                          <a:pt x="198826" y="142357"/>
                          <a:pt x="216903" y="164931"/>
                          <a:pt x="234980" y="164931"/>
                        </a:cubicBezTo>
                        <a:cubicBezTo>
                          <a:pt x="250797" y="164931"/>
                          <a:pt x="280173" y="115241"/>
                          <a:pt x="280173" y="112982"/>
                        </a:cubicBezTo>
                        <a:cubicBezTo>
                          <a:pt x="280173" y="106203"/>
                          <a:pt x="275653" y="101683"/>
                          <a:pt x="271134" y="101683"/>
                        </a:cubicBezTo>
                        <a:cubicBezTo>
                          <a:pt x="253057" y="97164"/>
                          <a:pt x="232720" y="97164"/>
                          <a:pt x="214643" y="94904"/>
                        </a:cubicBezTo>
                        <a:cubicBezTo>
                          <a:pt x="203345" y="94904"/>
                          <a:pt x="187527" y="90385"/>
                          <a:pt x="178489" y="88126"/>
                        </a:cubicBezTo>
                        <a:cubicBezTo>
                          <a:pt x="164954" y="85866"/>
                          <a:pt x="164954" y="76827"/>
                          <a:pt x="155915" y="67789"/>
                        </a:cubicBezTo>
                        <a:cubicBezTo>
                          <a:pt x="142357" y="67789"/>
                          <a:pt x="74568" y="112982"/>
                          <a:pt x="74568" y="142357"/>
                        </a:cubicBezTo>
                        <a:lnTo>
                          <a:pt x="74568" y="201085"/>
                        </a:lnTo>
                        <a:cubicBezTo>
                          <a:pt x="65530" y="216902"/>
                          <a:pt x="51972" y="194306"/>
                          <a:pt x="45193" y="212383"/>
                        </a:cubicBezTo>
                        <a:cubicBezTo>
                          <a:pt x="40674" y="210123"/>
                          <a:pt x="38414" y="201085"/>
                          <a:pt x="36154" y="198825"/>
                        </a:cubicBezTo>
                        <a:cubicBezTo>
                          <a:pt x="29375" y="180748"/>
                          <a:pt x="20337" y="167190"/>
                          <a:pt x="15818" y="151373"/>
                        </a:cubicBezTo>
                        <a:cubicBezTo>
                          <a:pt x="15818" y="149113"/>
                          <a:pt x="13558" y="146854"/>
                          <a:pt x="6779" y="146854"/>
                        </a:cubicBezTo>
                        <a:lnTo>
                          <a:pt x="2260" y="146854"/>
                        </a:lnTo>
                        <a:cubicBezTo>
                          <a:pt x="2260" y="142357"/>
                          <a:pt x="4519" y="135578"/>
                          <a:pt x="4519" y="128799"/>
                        </a:cubicBezTo>
                        <a:cubicBezTo>
                          <a:pt x="4519" y="124280"/>
                          <a:pt x="0" y="119760"/>
                          <a:pt x="0" y="115241"/>
                        </a:cubicBezTo>
                        <a:cubicBezTo>
                          <a:pt x="0" y="99424"/>
                          <a:pt x="2260" y="94904"/>
                          <a:pt x="13558" y="94904"/>
                        </a:cubicBezTo>
                        <a:cubicBezTo>
                          <a:pt x="27116" y="94904"/>
                          <a:pt x="38414" y="115241"/>
                          <a:pt x="47453" y="115241"/>
                        </a:cubicBezTo>
                        <a:cubicBezTo>
                          <a:pt x="54231" y="115241"/>
                          <a:pt x="61010" y="106203"/>
                          <a:pt x="63270" y="99424"/>
                        </a:cubicBezTo>
                        <a:cubicBezTo>
                          <a:pt x="72309" y="81347"/>
                          <a:pt x="108463" y="0"/>
                          <a:pt x="153656" y="0"/>
                        </a:cubicBezTo>
                        <a:close/>
                        <a:moveTo>
                          <a:pt x="176229" y="178488"/>
                        </a:moveTo>
                        <a:cubicBezTo>
                          <a:pt x="167213" y="178488"/>
                          <a:pt x="142357" y="178488"/>
                          <a:pt x="142357" y="192046"/>
                        </a:cubicBezTo>
                        <a:cubicBezTo>
                          <a:pt x="142357" y="196566"/>
                          <a:pt x="144617" y="214643"/>
                          <a:pt x="158175" y="214643"/>
                        </a:cubicBezTo>
                        <a:cubicBezTo>
                          <a:pt x="169473" y="214643"/>
                          <a:pt x="203345" y="194306"/>
                          <a:pt x="210124" y="187527"/>
                        </a:cubicBezTo>
                        <a:cubicBezTo>
                          <a:pt x="207864" y="185267"/>
                          <a:pt x="207864" y="183008"/>
                          <a:pt x="207864" y="183008"/>
                        </a:cubicBezTo>
                        <a:cubicBezTo>
                          <a:pt x="196566" y="180748"/>
                          <a:pt x="180749" y="178488"/>
                          <a:pt x="176229" y="178488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4" name="任意多边形: 形状 943">
                    <a:extLst>
                      <a:ext uri="{FF2B5EF4-FFF2-40B4-BE49-F238E27FC236}">
                        <a16:creationId xmlns:a16="http://schemas.microsoft.com/office/drawing/2014/main" id="{30A197D3-C1B3-4285-5E17-F924C75BCB53}"/>
                      </a:ext>
                    </a:extLst>
                  </p:cNvPr>
                  <p:cNvSpPr/>
                  <p:nvPr/>
                </p:nvSpPr>
                <p:spPr>
                  <a:xfrm>
                    <a:off x="7568403" y="4938958"/>
                    <a:ext cx="81324" cy="205604"/>
                  </a:xfrm>
                  <a:custGeom>
                    <a:avLst/>
                    <a:gdLst>
                      <a:gd name="connsiteX0" fmla="*/ 20337 w 81324"/>
                      <a:gd name="connsiteY0" fmla="*/ 0 h 205604"/>
                      <a:gd name="connsiteX1" fmla="*/ 79087 w 81324"/>
                      <a:gd name="connsiteY1" fmla="*/ 97142 h 205604"/>
                      <a:gd name="connsiteX2" fmla="*/ 81324 w 81324"/>
                      <a:gd name="connsiteY2" fmla="*/ 110699 h 205604"/>
                      <a:gd name="connsiteX3" fmla="*/ 79087 w 81324"/>
                      <a:gd name="connsiteY3" fmla="*/ 180748 h 205604"/>
                      <a:gd name="connsiteX4" fmla="*/ 70049 w 81324"/>
                      <a:gd name="connsiteY4" fmla="*/ 196566 h 205604"/>
                      <a:gd name="connsiteX5" fmla="*/ 49712 w 81324"/>
                      <a:gd name="connsiteY5" fmla="*/ 196566 h 205604"/>
                      <a:gd name="connsiteX6" fmla="*/ 36154 w 81324"/>
                      <a:gd name="connsiteY6" fmla="*/ 205604 h 205604"/>
                      <a:gd name="connsiteX7" fmla="*/ 22596 w 81324"/>
                      <a:gd name="connsiteY7" fmla="*/ 185267 h 205604"/>
                      <a:gd name="connsiteX8" fmla="*/ 6779 w 81324"/>
                      <a:gd name="connsiteY8" fmla="*/ 151373 h 205604"/>
                      <a:gd name="connsiteX9" fmla="*/ 0 w 81324"/>
                      <a:gd name="connsiteY9" fmla="*/ 83584 h 205604"/>
                      <a:gd name="connsiteX10" fmla="*/ 20337 w 81324"/>
                      <a:gd name="connsiteY10" fmla="*/ 0 h 205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1324" h="205604">
                        <a:moveTo>
                          <a:pt x="20337" y="0"/>
                        </a:moveTo>
                        <a:cubicBezTo>
                          <a:pt x="42933" y="24856"/>
                          <a:pt x="61010" y="61010"/>
                          <a:pt x="79087" y="97142"/>
                        </a:cubicBezTo>
                        <a:cubicBezTo>
                          <a:pt x="81324" y="99401"/>
                          <a:pt x="81324" y="103921"/>
                          <a:pt x="81324" y="110699"/>
                        </a:cubicBezTo>
                        <a:cubicBezTo>
                          <a:pt x="81324" y="115219"/>
                          <a:pt x="79087" y="126517"/>
                          <a:pt x="79087" y="180748"/>
                        </a:cubicBezTo>
                        <a:cubicBezTo>
                          <a:pt x="79087" y="185267"/>
                          <a:pt x="76828" y="192046"/>
                          <a:pt x="70049" y="196566"/>
                        </a:cubicBezTo>
                        <a:cubicBezTo>
                          <a:pt x="63270" y="198825"/>
                          <a:pt x="56491" y="198825"/>
                          <a:pt x="49712" y="196566"/>
                        </a:cubicBezTo>
                        <a:cubicBezTo>
                          <a:pt x="45193" y="201085"/>
                          <a:pt x="42933" y="205604"/>
                          <a:pt x="36154" y="205604"/>
                        </a:cubicBezTo>
                        <a:cubicBezTo>
                          <a:pt x="24856" y="205604"/>
                          <a:pt x="24856" y="189787"/>
                          <a:pt x="22596" y="185267"/>
                        </a:cubicBezTo>
                        <a:cubicBezTo>
                          <a:pt x="18077" y="171710"/>
                          <a:pt x="9038" y="162671"/>
                          <a:pt x="6779" y="151373"/>
                        </a:cubicBezTo>
                        <a:cubicBezTo>
                          <a:pt x="0" y="128777"/>
                          <a:pt x="0" y="90363"/>
                          <a:pt x="0" y="83584"/>
                        </a:cubicBezTo>
                        <a:cubicBezTo>
                          <a:pt x="0" y="56491"/>
                          <a:pt x="6779" y="24856"/>
                          <a:pt x="20337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21" name="组合 920">
                  <a:extLst>
                    <a:ext uri="{FF2B5EF4-FFF2-40B4-BE49-F238E27FC236}">
                      <a16:creationId xmlns:a16="http://schemas.microsoft.com/office/drawing/2014/main" id="{D374E226-430B-70DE-FD59-81A2CFFB406D}"/>
                    </a:ext>
                  </a:extLst>
                </p:cNvPr>
                <p:cNvGrpSpPr/>
                <p:nvPr/>
              </p:nvGrpSpPr>
              <p:grpSpPr>
                <a:xfrm>
                  <a:off x="2438682" y="4758555"/>
                  <a:ext cx="244018" cy="244018"/>
                  <a:chOff x="10923535" y="4141396"/>
                  <a:chExt cx="244018" cy="244018"/>
                </a:xfrm>
                <a:grpFill/>
              </p:grpSpPr>
              <p:sp>
                <p:nvSpPr>
                  <p:cNvPr id="925" name="任意多边形: 形状 924">
                    <a:extLst>
                      <a:ext uri="{FF2B5EF4-FFF2-40B4-BE49-F238E27FC236}">
                        <a16:creationId xmlns:a16="http://schemas.microsoft.com/office/drawing/2014/main" id="{5B51C285-268A-BA0C-6E89-3E83D602D6C1}"/>
                      </a:ext>
                    </a:extLst>
                  </p:cNvPr>
                  <p:cNvSpPr/>
                  <p:nvPr/>
                </p:nvSpPr>
                <p:spPr>
                  <a:xfrm>
                    <a:off x="10923535" y="4141396"/>
                    <a:ext cx="183008" cy="244018"/>
                  </a:xfrm>
                  <a:custGeom>
                    <a:avLst/>
                    <a:gdLst>
                      <a:gd name="connsiteX0" fmla="*/ 76827 w 183008"/>
                      <a:gd name="connsiteY0" fmla="*/ 0 h 244018"/>
                      <a:gd name="connsiteX1" fmla="*/ 160412 w 183008"/>
                      <a:gd name="connsiteY1" fmla="*/ 18077 h 244018"/>
                      <a:gd name="connsiteX2" fmla="*/ 183008 w 183008"/>
                      <a:gd name="connsiteY2" fmla="*/ 51972 h 244018"/>
                      <a:gd name="connsiteX3" fmla="*/ 119760 w 183008"/>
                      <a:gd name="connsiteY3" fmla="*/ 112982 h 244018"/>
                      <a:gd name="connsiteX4" fmla="*/ 112982 w 183008"/>
                      <a:gd name="connsiteY4" fmla="*/ 151396 h 244018"/>
                      <a:gd name="connsiteX5" fmla="*/ 58750 w 183008"/>
                      <a:gd name="connsiteY5" fmla="*/ 234980 h 244018"/>
                      <a:gd name="connsiteX6" fmla="*/ 31635 w 183008"/>
                      <a:gd name="connsiteY6" fmla="*/ 244018 h 244018"/>
                      <a:gd name="connsiteX7" fmla="*/ 9038 w 183008"/>
                      <a:gd name="connsiteY7" fmla="*/ 237240 h 244018"/>
                      <a:gd name="connsiteX8" fmla="*/ 0 w 183008"/>
                      <a:gd name="connsiteY8" fmla="*/ 221422 h 244018"/>
                      <a:gd name="connsiteX9" fmla="*/ 54231 w 183008"/>
                      <a:gd name="connsiteY9" fmla="*/ 133319 h 244018"/>
                      <a:gd name="connsiteX10" fmla="*/ 15817 w 183008"/>
                      <a:gd name="connsiteY10" fmla="*/ 106203 h 244018"/>
                      <a:gd name="connsiteX11" fmla="*/ 2259 w 183008"/>
                      <a:gd name="connsiteY11" fmla="*/ 70049 h 244018"/>
                      <a:gd name="connsiteX12" fmla="*/ 47452 w 183008"/>
                      <a:gd name="connsiteY12" fmla="*/ 42933 h 244018"/>
                      <a:gd name="connsiteX13" fmla="*/ 56491 w 183008"/>
                      <a:gd name="connsiteY13" fmla="*/ 18077 h 244018"/>
                      <a:gd name="connsiteX14" fmla="*/ 76827 w 183008"/>
                      <a:gd name="connsiteY14" fmla="*/ 0 h 2440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83008" h="244018">
                        <a:moveTo>
                          <a:pt x="76827" y="0"/>
                        </a:moveTo>
                        <a:cubicBezTo>
                          <a:pt x="83606" y="0"/>
                          <a:pt x="133318" y="9039"/>
                          <a:pt x="160412" y="18077"/>
                        </a:cubicBezTo>
                        <a:cubicBezTo>
                          <a:pt x="173970" y="22596"/>
                          <a:pt x="183008" y="40674"/>
                          <a:pt x="183008" y="51972"/>
                        </a:cubicBezTo>
                        <a:cubicBezTo>
                          <a:pt x="183008" y="74568"/>
                          <a:pt x="128799" y="97165"/>
                          <a:pt x="119760" y="112982"/>
                        </a:cubicBezTo>
                        <a:cubicBezTo>
                          <a:pt x="112982" y="122021"/>
                          <a:pt x="115241" y="137838"/>
                          <a:pt x="112982" y="151396"/>
                        </a:cubicBezTo>
                        <a:cubicBezTo>
                          <a:pt x="108462" y="176229"/>
                          <a:pt x="94904" y="219162"/>
                          <a:pt x="58750" y="234980"/>
                        </a:cubicBezTo>
                        <a:cubicBezTo>
                          <a:pt x="49712" y="239499"/>
                          <a:pt x="38413" y="244018"/>
                          <a:pt x="31635" y="244018"/>
                        </a:cubicBezTo>
                        <a:cubicBezTo>
                          <a:pt x="27115" y="244018"/>
                          <a:pt x="15817" y="241759"/>
                          <a:pt x="9038" y="237240"/>
                        </a:cubicBezTo>
                        <a:cubicBezTo>
                          <a:pt x="6779" y="234980"/>
                          <a:pt x="9038" y="221422"/>
                          <a:pt x="0" y="221422"/>
                        </a:cubicBezTo>
                        <a:cubicBezTo>
                          <a:pt x="9038" y="205605"/>
                          <a:pt x="54231" y="155893"/>
                          <a:pt x="54231" y="133319"/>
                        </a:cubicBezTo>
                        <a:cubicBezTo>
                          <a:pt x="54231" y="112982"/>
                          <a:pt x="27115" y="119761"/>
                          <a:pt x="15817" y="106203"/>
                        </a:cubicBezTo>
                        <a:cubicBezTo>
                          <a:pt x="9038" y="94905"/>
                          <a:pt x="2259" y="76828"/>
                          <a:pt x="2259" y="70049"/>
                        </a:cubicBezTo>
                        <a:cubicBezTo>
                          <a:pt x="2259" y="54232"/>
                          <a:pt x="45192" y="42933"/>
                          <a:pt x="47452" y="42933"/>
                        </a:cubicBezTo>
                        <a:cubicBezTo>
                          <a:pt x="56491" y="36154"/>
                          <a:pt x="54231" y="24856"/>
                          <a:pt x="56491" y="18077"/>
                        </a:cubicBezTo>
                        <a:cubicBezTo>
                          <a:pt x="61010" y="6779"/>
                          <a:pt x="72308" y="0"/>
                          <a:pt x="76827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1" name="任意多边形: 形状 940">
                    <a:extLst>
                      <a:ext uri="{FF2B5EF4-FFF2-40B4-BE49-F238E27FC236}">
                        <a16:creationId xmlns:a16="http://schemas.microsoft.com/office/drawing/2014/main" id="{E5A788E1-7735-3D7A-65D3-ECE639946F59}"/>
                      </a:ext>
                    </a:extLst>
                  </p:cNvPr>
                  <p:cNvSpPr/>
                  <p:nvPr/>
                </p:nvSpPr>
                <p:spPr>
                  <a:xfrm>
                    <a:off x="11047815" y="4276974"/>
                    <a:ext cx="119738" cy="108440"/>
                  </a:xfrm>
                  <a:custGeom>
                    <a:avLst/>
                    <a:gdLst>
                      <a:gd name="connsiteX0" fmla="*/ 11298 w 119738"/>
                      <a:gd name="connsiteY0" fmla="*/ 0 h 108440"/>
                      <a:gd name="connsiteX1" fmla="*/ 119738 w 119738"/>
                      <a:gd name="connsiteY1" fmla="*/ 85844 h 108440"/>
                      <a:gd name="connsiteX2" fmla="*/ 112960 w 119738"/>
                      <a:gd name="connsiteY2" fmla="*/ 101662 h 108440"/>
                      <a:gd name="connsiteX3" fmla="*/ 92623 w 119738"/>
                      <a:gd name="connsiteY3" fmla="*/ 101662 h 108440"/>
                      <a:gd name="connsiteX4" fmla="*/ 79065 w 119738"/>
                      <a:gd name="connsiteY4" fmla="*/ 108440 h 108440"/>
                      <a:gd name="connsiteX5" fmla="*/ 0 w 119738"/>
                      <a:gd name="connsiteY5" fmla="*/ 9039 h 108440"/>
                      <a:gd name="connsiteX6" fmla="*/ 0 w 119738"/>
                      <a:gd name="connsiteY6" fmla="*/ 2260 h 108440"/>
                      <a:gd name="connsiteX7" fmla="*/ 11298 w 119738"/>
                      <a:gd name="connsiteY7" fmla="*/ 0 h 108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9738" h="108440">
                        <a:moveTo>
                          <a:pt x="11298" y="0"/>
                        </a:moveTo>
                        <a:cubicBezTo>
                          <a:pt x="51949" y="0"/>
                          <a:pt x="119738" y="49690"/>
                          <a:pt x="119738" y="85844"/>
                        </a:cubicBezTo>
                        <a:cubicBezTo>
                          <a:pt x="119738" y="90363"/>
                          <a:pt x="117479" y="97142"/>
                          <a:pt x="112960" y="101662"/>
                        </a:cubicBezTo>
                        <a:cubicBezTo>
                          <a:pt x="106181" y="103921"/>
                          <a:pt x="99402" y="99402"/>
                          <a:pt x="92623" y="101662"/>
                        </a:cubicBezTo>
                        <a:cubicBezTo>
                          <a:pt x="85844" y="101662"/>
                          <a:pt x="85844" y="108440"/>
                          <a:pt x="79065" y="108440"/>
                        </a:cubicBezTo>
                        <a:cubicBezTo>
                          <a:pt x="47430" y="108440"/>
                          <a:pt x="2259" y="13558"/>
                          <a:pt x="0" y="9039"/>
                        </a:cubicBezTo>
                        <a:lnTo>
                          <a:pt x="0" y="2260"/>
                        </a:lnTo>
                        <a:cubicBezTo>
                          <a:pt x="4519" y="0"/>
                          <a:pt x="6779" y="0"/>
                          <a:pt x="11298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22" name="组合 921">
                  <a:extLst>
                    <a:ext uri="{FF2B5EF4-FFF2-40B4-BE49-F238E27FC236}">
                      <a16:creationId xmlns:a16="http://schemas.microsoft.com/office/drawing/2014/main" id="{DA9A9C7D-21CC-A2E8-3A1F-B98DA8716D6D}"/>
                    </a:ext>
                  </a:extLst>
                </p:cNvPr>
                <p:cNvGrpSpPr/>
                <p:nvPr/>
              </p:nvGrpSpPr>
              <p:grpSpPr>
                <a:xfrm>
                  <a:off x="2687673" y="4706606"/>
                  <a:ext cx="414425" cy="421572"/>
                  <a:chOff x="10379031" y="5515098"/>
                  <a:chExt cx="524167" cy="533206"/>
                </a:xfrm>
                <a:grpFill/>
              </p:grpSpPr>
              <p:sp>
                <p:nvSpPr>
                  <p:cNvPr id="923" name="任意多边形: 形状 922">
                    <a:extLst>
                      <a:ext uri="{FF2B5EF4-FFF2-40B4-BE49-F238E27FC236}">
                        <a16:creationId xmlns:a16="http://schemas.microsoft.com/office/drawing/2014/main" id="{C4DD8338-1616-A829-B69C-0D38E2701B7F}"/>
                      </a:ext>
                    </a:extLst>
                  </p:cNvPr>
                  <p:cNvSpPr/>
                  <p:nvPr/>
                </p:nvSpPr>
                <p:spPr>
                  <a:xfrm>
                    <a:off x="10467156" y="5515098"/>
                    <a:ext cx="436042" cy="533206"/>
                  </a:xfrm>
                  <a:custGeom>
                    <a:avLst/>
                    <a:gdLst>
                      <a:gd name="connsiteX0" fmla="*/ 298227 w 436042"/>
                      <a:gd name="connsiteY0" fmla="*/ 0 h 533206"/>
                      <a:gd name="connsiteX1" fmla="*/ 323083 w 436042"/>
                      <a:gd name="connsiteY1" fmla="*/ 4519 h 533206"/>
                      <a:gd name="connsiteX2" fmla="*/ 359237 w 436042"/>
                      <a:gd name="connsiteY2" fmla="*/ 40673 h 533206"/>
                      <a:gd name="connsiteX3" fmla="*/ 363757 w 436042"/>
                      <a:gd name="connsiteY3" fmla="*/ 49689 h 533206"/>
                      <a:gd name="connsiteX4" fmla="*/ 366016 w 436042"/>
                      <a:gd name="connsiteY4" fmla="*/ 58727 h 533206"/>
                      <a:gd name="connsiteX5" fmla="*/ 332122 w 436042"/>
                      <a:gd name="connsiteY5" fmla="*/ 92622 h 533206"/>
                      <a:gd name="connsiteX6" fmla="*/ 368276 w 436042"/>
                      <a:gd name="connsiteY6" fmla="*/ 142334 h 533206"/>
                      <a:gd name="connsiteX7" fmla="*/ 210123 w 436042"/>
                      <a:gd name="connsiteY7" fmla="*/ 214642 h 533206"/>
                      <a:gd name="connsiteX8" fmla="*/ 230460 w 436042"/>
                      <a:gd name="connsiteY8" fmla="*/ 257553 h 533206"/>
                      <a:gd name="connsiteX9" fmla="*/ 318564 w 436042"/>
                      <a:gd name="connsiteY9" fmla="*/ 257553 h 533206"/>
                      <a:gd name="connsiteX10" fmla="*/ 377314 w 436042"/>
                      <a:gd name="connsiteY10" fmla="*/ 248514 h 533206"/>
                      <a:gd name="connsiteX11" fmla="*/ 386353 w 436042"/>
                      <a:gd name="connsiteY11" fmla="*/ 248514 h 533206"/>
                      <a:gd name="connsiteX12" fmla="*/ 424767 w 436042"/>
                      <a:gd name="connsiteY12" fmla="*/ 282409 h 533206"/>
                      <a:gd name="connsiteX13" fmla="*/ 436042 w 436042"/>
                      <a:gd name="connsiteY13" fmla="*/ 307265 h 533206"/>
                      <a:gd name="connsiteX14" fmla="*/ 427027 w 436042"/>
                      <a:gd name="connsiteY14" fmla="*/ 325342 h 533206"/>
                      <a:gd name="connsiteX15" fmla="*/ 384093 w 436042"/>
                      <a:gd name="connsiteY15" fmla="*/ 338900 h 533206"/>
                      <a:gd name="connsiteX16" fmla="*/ 327602 w 436042"/>
                      <a:gd name="connsiteY16" fmla="*/ 338900 h 533206"/>
                      <a:gd name="connsiteX17" fmla="*/ 280150 w 436042"/>
                      <a:gd name="connsiteY17" fmla="*/ 341160 h 533206"/>
                      <a:gd name="connsiteX18" fmla="*/ 307266 w 436042"/>
                      <a:gd name="connsiteY18" fmla="*/ 411186 h 533206"/>
                      <a:gd name="connsiteX19" fmla="*/ 142334 w 436042"/>
                      <a:gd name="connsiteY19" fmla="*/ 533206 h 533206"/>
                      <a:gd name="connsiteX20" fmla="*/ 0 w 436042"/>
                      <a:gd name="connsiteY20" fmla="*/ 408926 h 533206"/>
                      <a:gd name="connsiteX21" fmla="*/ 121998 w 436042"/>
                      <a:gd name="connsiteY21" fmla="*/ 442821 h 533206"/>
                      <a:gd name="connsiteX22" fmla="*/ 228200 w 436042"/>
                      <a:gd name="connsiteY22" fmla="*/ 388612 h 533206"/>
                      <a:gd name="connsiteX23" fmla="*/ 241758 w 436042"/>
                      <a:gd name="connsiteY23" fmla="*/ 338900 h 533206"/>
                      <a:gd name="connsiteX24" fmla="*/ 192046 w 436042"/>
                      <a:gd name="connsiteY24" fmla="*/ 338900 h 533206"/>
                      <a:gd name="connsiteX25" fmla="*/ 74545 w 436042"/>
                      <a:gd name="connsiteY25" fmla="*/ 363756 h 533206"/>
                      <a:gd name="connsiteX26" fmla="*/ 54232 w 436042"/>
                      <a:gd name="connsiteY26" fmla="*/ 327602 h 533206"/>
                      <a:gd name="connsiteX27" fmla="*/ 54232 w 436042"/>
                      <a:gd name="connsiteY27" fmla="*/ 318563 h 533206"/>
                      <a:gd name="connsiteX28" fmla="*/ 173969 w 436042"/>
                      <a:gd name="connsiteY28" fmla="*/ 257553 h 533206"/>
                      <a:gd name="connsiteX29" fmla="*/ 140075 w 436042"/>
                      <a:gd name="connsiteY29" fmla="*/ 230437 h 533206"/>
                      <a:gd name="connsiteX30" fmla="*/ 124257 w 436042"/>
                      <a:gd name="connsiteY30" fmla="*/ 194306 h 533206"/>
                      <a:gd name="connsiteX31" fmla="*/ 142334 w 436042"/>
                      <a:gd name="connsiteY31" fmla="*/ 176229 h 533206"/>
                      <a:gd name="connsiteX32" fmla="*/ 189787 w 436042"/>
                      <a:gd name="connsiteY32" fmla="*/ 178488 h 533206"/>
                      <a:gd name="connsiteX33" fmla="*/ 198825 w 436042"/>
                      <a:gd name="connsiteY33" fmla="*/ 173969 h 533206"/>
                      <a:gd name="connsiteX34" fmla="*/ 205604 w 436042"/>
                      <a:gd name="connsiteY34" fmla="*/ 180748 h 533206"/>
                      <a:gd name="connsiteX35" fmla="*/ 207864 w 436042"/>
                      <a:gd name="connsiteY35" fmla="*/ 169450 h 533206"/>
                      <a:gd name="connsiteX36" fmla="*/ 219162 w 436042"/>
                      <a:gd name="connsiteY36" fmla="*/ 164930 h 533206"/>
                      <a:gd name="connsiteX37" fmla="*/ 228200 w 436042"/>
                      <a:gd name="connsiteY37" fmla="*/ 169450 h 533206"/>
                      <a:gd name="connsiteX38" fmla="*/ 229195 w 436042"/>
                      <a:gd name="connsiteY38" fmla="*/ 168184 h 533206"/>
                      <a:gd name="connsiteX39" fmla="*/ 228200 w 436042"/>
                      <a:gd name="connsiteY39" fmla="*/ 162671 h 533206"/>
                      <a:gd name="connsiteX40" fmla="*/ 246278 w 436042"/>
                      <a:gd name="connsiteY40" fmla="*/ 151373 h 533206"/>
                      <a:gd name="connsiteX41" fmla="*/ 250797 w 436042"/>
                      <a:gd name="connsiteY41" fmla="*/ 142334 h 533206"/>
                      <a:gd name="connsiteX42" fmla="*/ 316304 w 436042"/>
                      <a:gd name="connsiteY42" fmla="*/ 97141 h 533206"/>
                      <a:gd name="connsiteX43" fmla="*/ 289189 w 436042"/>
                      <a:gd name="connsiteY43" fmla="*/ 81324 h 533206"/>
                      <a:gd name="connsiteX44" fmla="*/ 286929 w 436042"/>
                      <a:gd name="connsiteY44" fmla="*/ 56468 h 533206"/>
                      <a:gd name="connsiteX45" fmla="*/ 273371 w 436042"/>
                      <a:gd name="connsiteY45" fmla="*/ 40673 h 533206"/>
                      <a:gd name="connsiteX46" fmla="*/ 221422 w 436042"/>
                      <a:gd name="connsiteY46" fmla="*/ 70026 h 533206"/>
                      <a:gd name="connsiteX47" fmla="*/ 212383 w 436042"/>
                      <a:gd name="connsiteY47" fmla="*/ 97141 h 533206"/>
                      <a:gd name="connsiteX48" fmla="*/ 162671 w 436042"/>
                      <a:gd name="connsiteY48" fmla="*/ 110699 h 533206"/>
                      <a:gd name="connsiteX49" fmla="*/ 128776 w 436042"/>
                      <a:gd name="connsiteY49" fmla="*/ 70026 h 533206"/>
                      <a:gd name="connsiteX50" fmla="*/ 119738 w 436042"/>
                      <a:gd name="connsiteY50" fmla="*/ 70026 h 533206"/>
                      <a:gd name="connsiteX51" fmla="*/ 110699 w 436042"/>
                      <a:gd name="connsiteY51" fmla="*/ 94882 h 533206"/>
                      <a:gd name="connsiteX52" fmla="*/ 83584 w 436042"/>
                      <a:gd name="connsiteY52" fmla="*/ 99401 h 533206"/>
                      <a:gd name="connsiteX53" fmla="*/ 70049 w 436042"/>
                      <a:gd name="connsiteY53" fmla="*/ 92622 h 533206"/>
                      <a:gd name="connsiteX54" fmla="*/ 36154 w 436042"/>
                      <a:gd name="connsiteY54" fmla="*/ 40673 h 533206"/>
                      <a:gd name="connsiteX55" fmla="*/ 47453 w 436042"/>
                      <a:gd name="connsiteY55" fmla="*/ 29375 h 533206"/>
                      <a:gd name="connsiteX56" fmla="*/ 103920 w 436042"/>
                      <a:gd name="connsiteY56" fmla="*/ 54208 h 533206"/>
                      <a:gd name="connsiteX57" fmla="*/ 112959 w 436042"/>
                      <a:gd name="connsiteY57" fmla="*/ 47429 h 533206"/>
                      <a:gd name="connsiteX58" fmla="*/ 112959 w 436042"/>
                      <a:gd name="connsiteY58" fmla="*/ 31634 h 533206"/>
                      <a:gd name="connsiteX59" fmla="*/ 112959 w 436042"/>
                      <a:gd name="connsiteY59" fmla="*/ 24856 h 533206"/>
                      <a:gd name="connsiteX60" fmla="*/ 112959 w 436042"/>
                      <a:gd name="connsiteY60" fmla="*/ 20336 h 533206"/>
                      <a:gd name="connsiteX61" fmla="*/ 135555 w 436042"/>
                      <a:gd name="connsiteY61" fmla="*/ 9038 h 533206"/>
                      <a:gd name="connsiteX62" fmla="*/ 212383 w 436042"/>
                      <a:gd name="connsiteY62" fmla="*/ 49689 h 533206"/>
                      <a:gd name="connsiteX63" fmla="*/ 298227 w 436042"/>
                      <a:gd name="connsiteY63" fmla="*/ 0 h 53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</a:cxnLst>
                    <a:rect l="l" t="t" r="r" b="b"/>
                    <a:pathLst>
                      <a:path w="436042" h="533206">
                        <a:moveTo>
                          <a:pt x="298227" y="0"/>
                        </a:moveTo>
                        <a:cubicBezTo>
                          <a:pt x="302746" y="0"/>
                          <a:pt x="314045" y="0"/>
                          <a:pt x="323083" y="4519"/>
                        </a:cubicBezTo>
                        <a:cubicBezTo>
                          <a:pt x="334381" y="13557"/>
                          <a:pt x="347939" y="29375"/>
                          <a:pt x="359237" y="40673"/>
                        </a:cubicBezTo>
                        <a:cubicBezTo>
                          <a:pt x="361497" y="42933"/>
                          <a:pt x="363757" y="47429"/>
                          <a:pt x="363757" y="49689"/>
                        </a:cubicBezTo>
                        <a:cubicBezTo>
                          <a:pt x="366016" y="51949"/>
                          <a:pt x="366016" y="54208"/>
                          <a:pt x="366016" y="58727"/>
                        </a:cubicBezTo>
                        <a:cubicBezTo>
                          <a:pt x="366016" y="92622"/>
                          <a:pt x="332122" y="74545"/>
                          <a:pt x="332122" y="92622"/>
                        </a:cubicBezTo>
                        <a:cubicBezTo>
                          <a:pt x="332122" y="106180"/>
                          <a:pt x="368276" y="117478"/>
                          <a:pt x="368276" y="142334"/>
                        </a:cubicBezTo>
                        <a:cubicBezTo>
                          <a:pt x="368276" y="178488"/>
                          <a:pt x="210123" y="185267"/>
                          <a:pt x="210123" y="214642"/>
                        </a:cubicBezTo>
                        <a:cubicBezTo>
                          <a:pt x="210123" y="221421"/>
                          <a:pt x="223681" y="243995"/>
                          <a:pt x="230460" y="257553"/>
                        </a:cubicBezTo>
                        <a:cubicBezTo>
                          <a:pt x="314045" y="255293"/>
                          <a:pt x="316304" y="255293"/>
                          <a:pt x="318564" y="257553"/>
                        </a:cubicBezTo>
                        <a:cubicBezTo>
                          <a:pt x="336641" y="255293"/>
                          <a:pt x="370536" y="248514"/>
                          <a:pt x="377314" y="248514"/>
                        </a:cubicBezTo>
                        <a:lnTo>
                          <a:pt x="386353" y="248514"/>
                        </a:lnTo>
                        <a:cubicBezTo>
                          <a:pt x="397651" y="259813"/>
                          <a:pt x="413469" y="271111"/>
                          <a:pt x="424767" y="282409"/>
                        </a:cubicBezTo>
                        <a:cubicBezTo>
                          <a:pt x="431546" y="286928"/>
                          <a:pt x="436042" y="300486"/>
                          <a:pt x="436042" y="307265"/>
                        </a:cubicBezTo>
                        <a:cubicBezTo>
                          <a:pt x="436042" y="311784"/>
                          <a:pt x="431546" y="323082"/>
                          <a:pt x="427027" y="325342"/>
                        </a:cubicBezTo>
                        <a:cubicBezTo>
                          <a:pt x="413469" y="334381"/>
                          <a:pt x="397651" y="336640"/>
                          <a:pt x="384093" y="338900"/>
                        </a:cubicBezTo>
                        <a:cubicBezTo>
                          <a:pt x="366016" y="341160"/>
                          <a:pt x="345680" y="338900"/>
                          <a:pt x="327602" y="338900"/>
                        </a:cubicBezTo>
                        <a:lnTo>
                          <a:pt x="280150" y="341160"/>
                        </a:lnTo>
                        <a:cubicBezTo>
                          <a:pt x="295968" y="361496"/>
                          <a:pt x="307266" y="388612"/>
                          <a:pt x="307266" y="411186"/>
                        </a:cubicBezTo>
                        <a:cubicBezTo>
                          <a:pt x="307266" y="492533"/>
                          <a:pt x="187527" y="533206"/>
                          <a:pt x="142334" y="533206"/>
                        </a:cubicBezTo>
                        <a:cubicBezTo>
                          <a:pt x="76805" y="533206"/>
                          <a:pt x="40674" y="483494"/>
                          <a:pt x="0" y="408926"/>
                        </a:cubicBezTo>
                        <a:cubicBezTo>
                          <a:pt x="29376" y="422484"/>
                          <a:pt x="85843" y="442821"/>
                          <a:pt x="121998" y="442821"/>
                        </a:cubicBezTo>
                        <a:cubicBezTo>
                          <a:pt x="151373" y="442821"/>
                          <a:pt x="210123" y="424744"/>
                          <a:pt x="228200" y="388612"/>
                        </a:cubicBezTo>
                        <a:cubicBezTo>
                          <a:pt x="237239" y="372794"/>
                          <a:pt x="237239" y="354717"/>
                          <a:pt x="241758" y="338900"/>
                        </a:cubicBezTo>
                        <a:lnTo>
                          <a:pt x="192046" y="338900"/>
                        </a:lnTo>
                        <a:cubicBezTo>
                          <a:pt x="185267" y="338900"/>
                          <a:pt x="79064" y="363756"/>
                          <a:pt x="74545" y="363756"/>
                        </a:cubicBezTo>
                        <a:cubicBezTo>
                          <a:pt x="67789" y="363756"/>
                          <a:pt x="63270" y="338900"/>
                          <a:pt x="54232" y="327602"/>
                        </a:cubicBezTo>
                        <a:lnTo>
                          <a:pt x="54232" y="318563"/>
                        </a:lnTo>
                        <a:cubicBezTo>
                          <a:pt x="54232" y="266592"/>
                          <a:pt x="164931" y="257553"/>
                          <a:pt x="173969" y="257553"/>
                        </a:cubicBezTo>
                        <a:cubicBezTo>
                          <a:pt x="164931" y="250774"/>
                          <a:pt x="133296" y="253034"/>
                          <a:pt x="140075" y="230437"/>
                        </a:cubicBezTo>
                        <a:cubicBezTo>
                          <a:pt x="140075" y="210123"/>
                          <a:pt x="124257" y="210123"/>
                          <a:pt x="124257" y="194306"/>
                        </a:cubicBezTo>
                        <a:cubicBezTo>
                          <a:pt x="124257" y="183008"/>
                          <a:pt x="128776" y="176229"/>
                          <a:pt x="142334" y="176229"/>
                        </a:cubicBezTo>
                        <a:cubicBezTo>
                          <a:pt x="158152" y="173969"/>
                          <a:pt x="173969" y="176229"/>
                          <a:pt x="189787" y="178488"/>
                        </a:cubicBezTo>
                        <a:cubicBezTo>
                          <a:pt x="192046" y="178488"/>
                          <a:pt x="194306" y="173969"/>
                          <a:pt x="198825" y="173969"/>
                        </a:cubicBezTo>
                        <a:cubicBezTo>
                          <a:pt x="205604" y="173969"/>
                          <a:pt x="203344" y="178488"/>
                          <a:pt x="205604" y="180748"/>
                        </a:cubicBezTo>
                        <a:cubicBezTo>
                          <a:pt x="207864" y="178488"/>
                          <a:pt x="207864" y="173969"/>
                          <a:pt x="207864" y="169450"/>
                        </a:cubicBezTo>
                        <a:cubicBezTo>
                          <a:pt x="210123" y="169450"/>
                          <a:pt x="212383" y="164930"/>
                          <a:pt x="219162" y="164930"/>
                        </a:cubicBezTo>
                        <a:cubicBezTo>
                          <a:pt x="223681" y="164930"/>
                          <a:pt x="225941" y="169450"/>
                          <a:pt x="228200" y="169450"/>
                        </a:cubicBezTo>
                        <a:cubicBezTo>
                          <a:pt x="228946" y="168682"/>
                          <a:pt x="229195" y="168433"/>
                          <a:pt x="229195" y="168184"/>
                        </a:cubicBezTo>
                        <a:cubicBezTo>
                          <a:pt x="229195" y="167687"/>
                          <a:pt x="228200" y="167190"/>
                          <a:pt x="228200" y="162671"/>
                        </a:cubicBezTo>
                        <a:cubicBezTo>
                          <a:pt x="228200" y="158152"/>
                          <a:pt x="239499" y="155892"/>
                          <a:pt x="246278" y="151373"/>
                        </a:cubicBezTo>
                        <a:cubicBezTo>
                          <a:pt x="250797" y="149113"/>
                          <a:pt x="248537" y="142334"/>
                          <a:pt x="250797" y="142334"/>
                        </a:cubicBezTo>
                        <a:cubicBezTo>
                          <a:pt x="268852" y="124257"/>
                          <a:pt x="293708" y="110699"/>
                          <a:pt x="316304" y="97141"/>
                        </a:cubicBezTo>
                        <a:cubicBezTo>
                          <a:pt x="314045" y="90362"/>
                          <a:pt x="293708" y="81324"/>
                          <a:pt x="289189" y="81324"/>
                        </a:cubicBezTo>
                        <a:cubicBezTo>
                          <a:pt x="289189" y="74545"/>
                          <a:pt x="286929" y="60987"/>
                          <a:pt x="286929" y="56468"/>
                        </a:cubicBezTo>
                        <a:cubicBezTo>
                          <a:pt x="286929" y="47429"/>
                          <a:pt x="277890" y="40673"/>
                          <a:pt x="273371" y="40673"/>
                        </a:cubicBezTo>
                        <a:cubicBezTo>
                          <a:pt x="264333" y="40673"/>
                          <a:pt x="223681" y="60987"/>
                          <a:pt x="221422" y="70026"/>
                        </a:cubicBezTo>
                        <a:cubicBezTo>
                          <a:pt x="219162" y="76805"/>
                          <a:pt x="219162" y="88103"/>
                          <a:pt x="212383" y="97141"/>
                        </a:cubicBezTo>
                        <a:cubicBezTo>
                          <a:pt x="210123" y="99401"/>
                          <a:pt x="171710" y="110699"/>
                          <a:pt x="162671" y="110699"/>
                        </a:cubicBezTo>
                        <a:cubicBezTo>
                          <a:pt x="151373" y="110699"/>
                          <a:pt x="131036" y="74545"/>
                          <a:pt x="128776" y="70026"/>
                        </a:cubicBezTo>
                        <a:lnTo>
                          <a:pt x="119738" y="70026"/>
                        </a:lnTo>
                        <a:cubicBezTo>
                          <a:pt x="119738" y="76805"/>
                          <a:pt x="119738" y="88103"/>
                          <a:pt x="110699" y="94882"/>
                        </a:cubicBezTo>
                        <a:cubicBezTo>
                          <a:pt x="101661" y="94882"/>
                          <a:pt x="90363" y="99401"/>
                          <a:pt x="83584" y="99401"/>
                        </a:cubicBezTo>
                        <a:cubicBezTo>
                          <a:pt x="79064" y="99401"/>
                          <a:pt x="72309" y="97141"/>
                          <a:pt x="70049" y="92622"/>
                        </a:cubicBezTo>
                        <a:cubicBezTo>
                          <a:pt x="54232" y="76805"/>
                          <a:pt x="36154" y="45170"/>
                          <a:pt x="36154" y="40673"/>
                        </a:cubicBezTo>
                        <a:cubicBezTo>
                          <a:pt x="36154" y="31634"/>
                          <a:pt x="38414" y="29375"/>
                          <a:pt x="47453" y="29375"/>
                        </a:cubicBezTo>
                        <a:cubicBezTo>
                          <a:pt x="51972" y="29375"/>
                          <a:pt x="85843" y="45170"/>
                          <a:pt x="103920" y="54208"/>
                        </a:cubicBezTo>
                        <a:cubicBezTo>
                          <a:pt x="108440" y="54208"/>
                          <a:pt x="112959" y="49689"/>
                          <a:pt x="112959" y="47429"/>
                        </a:cubicBezTo>
                        <a:lnTo>
                          <a:pt x="112959" y="31634"/>
                        </a:lnTo>
                        <a:lnTo>
                          <a:pt x="112959" y="24856"/>
                        </a:lnTo>
                        <a:lnTo>
                          <a:pt x="112959" y="20336"/>
                        </a:lnTo>
                        <a:cubicBezTo>
                          <a:pt x="115219" y="15817"/>
                          <a:pt x="133296" y="9038"/>
                          <a:pt x="135555" y="9038"/>
                        </a:cubicBezTo>
                        <a:cubicBezTo>
                          <a:pt x="142334" y="9038"/>
                          <a:pt x="205604" y="49689"/>
                          <a:pt x="212383" y="49689"/>
                        </a:cubicBezTo>
                        <a:cubicBezTo>
                          <a:pt x="216902" y="49689"/>
                          <a:pt x="291448" y="0"/>
                          <a:pt x="298227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4" name="任意多边形: 形状 923">
                    <a:extLst>
                      <a:ext uri="{FF2B5EF4-FFF2-40B4-BE49-F238E27FC236}">
                        <a16:creationId xmlns:a16="http://schemas.microsoft.com/office/drawing/2014/main" id="{C1A98D7E-2897-34BB-1D69-E498F495BFE5}"/>
                      </a:ext>
                    </a:extLst>
                  </p:cNvPr>
                  <p:cNvSpPr/>
                  <p:nvPr/>
                </p:nvSpPr>
                <p:spPr>
                  <a:xfrm>
                    <a:off x="10379031" y="5652913"/>
                    <a:ext cx="164931" cy="124257"/>
                  </a:xfrm>
                  <a:custGeom>
                    <a:avLst/>
                    <a:gdLst>
                      <a:gd name="connsiteX0" fmla="*/ 119761 w 164931"/>
                      <a:gd name="connsiteY0" fmla="*/ 0 h 124257"/>
                      <a:gd name="connsiteX1" fmla="*/ 131059 w 164931"/>
                      <a:gd name="connsiteY1" fmla="*/ 6779 h 124257"/>
                      <a:gd name="connsiteX2" fmla="*/ 149136 w 164931"/>
                      <a:gd name="connsiteY2" fmla="*/ 2259 h 124257"/>
                      <a:gd name="connsiteX3" fmla="*/ 164931 w 164931"/>
                      <a:gd name="connsiteY3" fmla="*/ 11298 h 124257"/>
                      <a:gd name="connsiteX4" fmla="*/ 149136 w 164931"/>
                      <a:gd name="connsiteY4" fmla="*/ 27115 h 124257"/>
                      <a:gd name="connsiteX5" fmla="*/ 137838 w 164931"/>
                      <a:gd name="connsiteY5" fmla="*/ 51971 h 124257"/>
                      <a:gd name="connsiteX6" fmla="*/ 79088 w 164931"/>
                      <a:gd name="connsiteY6" fmla="*/ 110699 h 124257"/>
                      <a:gd name="connsiteX7" fmla="*/ 47453 w 164931"/>
                      <a:gd name="connsiteY7" fmla="*/ 117478 h 124257"/>
                      <a:gd name="connsiteX8" fmla="*/ 33895 w 164931"/>
                      <a:gd name="connsiteY8" fmla="*/ 124257 h 124257"/>
                      <a:gd name="connsiteX9" fmla="*/ 22597 w 164931"/>
                      <a:gd name="connsiteY9" fmla="*/ 119738 h 124257"/>
                      <a:gd name="connsiteX10" fmla="*/ 18077 w 164931"/>
                      <a:gd name="connsiteY10" fmla="*/ 92622 h 124257"/>
                      <a:gd name="connsiteX11" fmla="*/ 0 w 164931"/>
                      <a:gd name="connsiteY11" fmla="*/ 63270 h 124257"/>
                      <a:gd name="connsiteX12" fmla="*/ 119761 w 164931"/>
                      <a:gd name="connsiteY12" fmla="*/ 0 h 1242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4931" h="124257">
                        <a:moveTo>
                          <a:pt x="119761" y="0"/>
                        </a:moveTo>
                        <a:cubicBezTo>
                          <a:pt x="124280" y="0"/>
                          <a:pt x="126540" y="6779"/>
                          <a:pt x="131059" y="6779"/>
                        </a:cubicBezTo>
                        <a:cubicBezTo>
                          <a:pt x="137838" y="6779"/>
                          <a:pt x="142358" y="2259"/>
                          <a:pt x="149136" y="2259"/>
                        </a:cubicBezTo>
                        <a:cubicBezTo>
                          <a:pt x="153656" y="2259"/>
                          <a:pt x="160435" y="9038"/>
                          <a:pt x="164931" y="11298"/>
                        </a:cubicBezTo>
                        <a:cubicBezTo>
                          <a:pt x="160435" y="15817"/>
                          <a:pt x="151396" y="20337"/>
                          <a:pt x="149136" y="27115"/>
                        </a:cubicBezTo>
                        <a:cubicBezTo>
                          <a:pt x="144617" y="31635"/>
                          <a:pt x="144617" y="42933"/>
                          <a:pt x="137838" y="51971"/>
                        </a:cubicBezTo>
                        <a:lnTo>
                          <a:pt x="79088" y="110699"/>
                        </a:lnTo>
                        <a:cubicBezTo>
                          <a:pt x="70049" y="117478"/>
                          <a:pt x="56491" y="115219"/>
                          <a:pt x="47453" y="117478"/>
                        </a:cubicBezTo>
                        <a:cubicBezTo>
                          <a:pt x="42934" y="117478"/>
                          <a:pt x="38414" y="124257"/>
                          <a:pt x="33895" y="124257"/>
                        </a:cubicBezTo>
                        <a:cubicBezTo>
                          <a:pt x="27116" y="124257"/>
                          <a:pt x="24856" y="121998"/>
                          <a:pt x="22597" y="119738"/>
                        </a:cubicBezTo>
                        <a:cubicBezTo>
                          <a:pt x="18077" y="110699"/>
                          <a:pt x="22597" y="99401"/>
                          <a:pt x="18077" y="92622"/>
                        </a:cubicBezTo>
                        <a:cubicBezTo>
                          <a:pt x="13558" y="79087"/>
                          <a:pt x="0" y="74568"/>
                          <a:pt x="0" y="63270"/>
                        </a:cubicBezTo>
                        <a:cubicBezTo>
                          <a:pt x="0" y="15817"/>
                          <a:pt x="103944" y="0"/>
                          <a:pt x="119761" y="0"/>
                        </a:cubicBezTo>
                        <a:close/>
                      </a:path>
                    </a:pathLst>
                  </a:custGeom>
                  <a:grpFill/>
                  <a:ln w="225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DB6550A-8B41-812D-C632-FB9B637C879E}"/>
              </a:ext>
            </a:extLst>
          </p:cNvPr>
          <p:cNvSpPr txBox="1"/>
          <p:nvPr/>
        </p:nvSpPr>
        <p:spPr>
          <a:xfrm>
            <a:off x="2226992" y="1692912"/>
            <a:ext cx="77380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感谢老师聆听指导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FD5F42C-4BE6-159A-550F-14B196468C29}"/>
              </a:ext>
            </a:extLst>
          </p:cNvPr>
          <p:cNvGrpSpPr/>
          <p:nvPr/>
        </p:nvGrpSpPr>
        <p:grpSpPr>
          <a:xfrm>
            <a:off x="3089529" y="5710050"/>
            <a:ext cx="6018070" cy="320193"/>
            <a:chOff x="2608890" y="5894793"/>
            <a:chExt cx="6018070" cy="320193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F06888A-6335-5D3E-21DA-FD48103026BF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199F8CD-8815-37D2-BFEE-9206822ED5C9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bg1"/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chemeClr val="bg1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1"/>
                  </a:solidFill>
                  <a:sym typeface="+mn-lt"/>
                </a:endParaRPr>
              </a:p>
            </p:txBody>
          </p:sp>
          <p:sp>
            <p:nvSpPr>
              <p:cNvPr id="15" name="graduate_57239">
                <a:extLst>
                  <a:ext uri="{FF2B5EF4-FFF2-40B4-BE49-F238E27FC236}">
                    <a16:creationId xmlns:a16="http://schemas.microsoft.com/office/drawing/2014/main" id="{9C1F29FE-FEF9-AA06-DDD7-2184E31713A0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558B10C-FD95-260D-DE4C-C555C183A99C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12" name="university-teacher_65684">
                <a:extLst>
                  <a:ext uri="{FF2B5EF4-FFF2-40B4-BE49-F238E27FC236}">
                    <a16:creationId xmlns:a16="http://schemas.microsoft.com/office/drawing/2014/main" id="{07860608-93EA-9017-D7CB-DCDC571CE36C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02C0ACC-EA27-C115-F553-AE2D85D65DF9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bg1"/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chemeClr val="bg1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1"/>
                  </a:solidFill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DD2D0FD-AB3B-F290-86E6-2588659C1800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0C74438-EDF2-1AAC-5581-45991FFB12A2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ym typeface="+mn-lt"/>
                  </a:rPr>
                  <a:t>时间：</a:t>
                </a:r>
                <a:r>
                  <a:rPr lang="en-US" altLang="zh-CN" sz="1400" dirty="0">
                    <a:sym typeface="+mn-lt"/>
                  </a:rPr>
                  <a:t>2024.04.02</a:t>
                </a:r>
                <a:endParaRPr lang="zh-CN" altLang="en-US" sz="1400" dirty="0">
                  <a:sym typeface="+mn-lt"/>
                </a:endParaRPr>
              </a:p>
            </p:txBody>
          </p:sp>
          <p:sp>
            <p:nvSpPr>
              <p:cNvPr id="11" name="watch_346578">
                <a:extLst>
                  <a:ext uri="{FF2B5EF4-FFF2-40B4-BE49-F238E27FC236}">
                    <a16:creationId xmlns:a16="http://schemas.microsoft.com/office/drawing/2014/main" id="{ACF2C672-3F40-E07D-B194-72FBA3DA0808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2497B66-97A9-4302-E833-8B8C269645E2}"/>
              </a:ext>
            </a:extLst>
          </p:cNvPr>
          <p:cNvSpPr txBox="1"/>
          <p:nvPr/>
        </p:nvSpPr>
        <p:spPr>
          <a:xfrm>
            <a:off x="3543300" y="3808285"/>
            <a:ext cx="51054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8DDDB66-C5D3-CD86-565C-301E0E90E4A5}"/>
              </a:ext>
            </a:extLst>
          </p:cNvPr>
          <p:cNvGrpSpPr/>
          <p:nvPr/>
        </p:nvGrpSpPr>
        <p:grpSpPr>
          <a:xfrm>
            <a:off x="3402459" y="3131603"/>
            <a:ext cx="5387082" cy="338554"/>
            <a:chOff x="3402459" y="3066037"/>
            <a:chExt cx="5387082" cy="33855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9D22FFC-9D42-9E16-3DF1-754FCBCCAB10}"/>
                </a:ext>
              </a:extLst>
            </p:cNvPr>
            <p:cNvSpPr txBox="1"/>
            <p:nvPr/>
          </p:nvSpPr>
          <p:spPr>
            <a:xfrm>
              <a:off x="3972154" y="3066037"/>
              <a:ext cx="42594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论文答辩  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学术汇报 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开题报告  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学生通用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AB35CF84-D57A-F5FE-52B4-F0A354F3829C}"/>
                </a:ext>
              </a:extLst>
            </p:cNvPr>
            <p:cNvGrpSpPr/>
            <p:nvPr/>
          </p:nvGrpSpPr>
          <p:grpSpPr>
            <a:xfrm>
              <a:off x="3402459" y="3196212"/>
              <a:ext cx="5387082" cy="82550"/>
              <a:chOff x="3476625" y="3196212"/>
              <a:chExt cx="5387082" cy="82550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3191B4AE-6744-CAC9-CCA4-6D3395DB9356}"/>
                  </a:ext>
                </a:extLst>
              </p:cNvPr>
              <p:cNvGrpSpPr/>
              <p:nvPr/>
            </p:nvGrpSpPr>
            <p:grpSpPr>
              <a:xfrm>
                <a:off x="3476625" y="3196212"/>
                <a:ext cx="438150" cy="82550"/>
                <a:chOff x="3476625" y="3196212"/>
                <a:chExt cx="438150" cy="82550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B4E3C20B-287B-D992-AEC0-66AD2DECABF2}"/>
                    </a:ext>
                  </a:extLst>
                </p:cNvPr>
                <p:cNvSpPr/>
                <p:nvPr/>
              </p:nvSpPr>
              <p:spPr>
                <a:xfrm>
                  <a:off x="3832225" y="3196212"/>
                  <a:ext cx="82550" cy="82550"/>
                </a:xfrm>
                <a:prstGeom prst="ellipse">
                  <a:avLst/>
                </a:prstGeom>
                <a:solidFill>
                  <a:srgbClr val="004E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70429380-ABA3-64D2-2959-BD4C3C1AF89F}"/>
                    </a:ext>
                  </a:extLst>
                </p:cNvPr>
                <p:cNvSpPr/>
                <p:nvPr/>
              </p:nvSpPr>
              <p:spPr>
                <a:xfrm>
                  <a:off x="36544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06DFD046-890D-C9FF-04DF-8122B1F21126}"/>
                    </a:ext>
                  </a:extLst>
                </p:cNvPr>
                <p:cNvSpPr/>
                <p:nvPr/>
              </p:nvSpPr>
              <p:spPr>
                <a:xfrm>
                  <a:off x="34766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2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99533413-F657-421D-852E-DC6838545D01}"/>
                  </a:ext>
                </a:extLst>
              </p:cNvPr>
              <p:cNvGrpSpPr/>
              <p:nvPr/>
            </p:nvGrpSpPr>
            <p:grpSpPr>
              <a:xfrm flipH="1">
                <a:off x="8425557" y="3196212"/>
                <a:ext cx="438150" cy="82550"/>
                <a:chOff x="3476625" y="3196212"/>
                <a:chExt cx="438150" cy="82550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641D505D-9A3A-FBC1-2C78-A25C407B41C2}"/>
                    </a:ext>
                  </a:extLst>
                </p:cNvPr>
                <p:cNvSpPr/>
                <p:nvPr/>
              </p:nvSpPr>
              <p:spPr>
                <a:xfrm>
                  <a:off x="3832225" y="3196212"/>
                  <a:ext cx="82550" cy="82550"/>
                </a:xfrm>
                <a:prstGeom prst="ellipse">
                  <a:avLst/>
                </a:prstGeom>
                <a:solidFill>
                  <a:srgbClr val="004E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E8BBDD16-79DA-27C6-FED6-9D881EEB8FF8}"/>
                    </a:ext>
                  </a:extLst>
                </p:cNvPr>
                <p:cNvSpPr/>
                <p:nvPr/>
              </p:nvSpPr>
              <p:spPr>
                <a:xfrm>
                  <a:off x="36544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74F49ED3-A558-A713-7965-A24460008ED8}"/>
                    </a:ext>
                  </a:extLst>
                </p:cNvPr>
                <p:cNvSpPr/>
                <p:nvPr/>
              </p:nvSpPr>
              <p:spPr>
                <a:xfrm>
                  <a:off x="3476625" y="3196212"/>
                  <a:ext cx="82550" cy="82550"/>
                </a:xfrm>
                <a:prstGeom prst="ellipse">
                  <a:avLst/>
                </a:prstGeom>
                <a:solidFill>
                  <a:srgbClr val="004E5B">
                    <a:alpha val="2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5991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 </a:t>
            </a:r>
            <a:r>
              <a:rPr lang="en-US" altLang="zh-CN" sz="1400" dirty="0"/>
              <a:t>/ </a:t>
            </a:r>
            <a:r>
              <a:rPr lang="zh-CN" altLang="en-US" sz="1400" dirty="0"/>
              <a:t>数字：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优设标题黑</a:t>
            </a:r>
          </a:p>
        </p:txBody>
      </p:sp>
      <p:grpSp>
        <p:nvGrpSpPr>
          <p:cNvPr id="32" name="组合 31" descr="D:\51PPT模板网\51pptmoban.com\图片.jpg">
            <a:extLst>
              <a:ext uri="{FF2B5EF4-FFF2-40B4-BE49-F238E27FC236}">
                <a16:creationId xmlns:a16="http://schemas.microsoft.com/office/drawing/2014/main" id="{C7136051-DA64-A7F0-E5B8-E6386BEA8D89}"/>
              </a:ext>
            </a:extLst>
          </p:cNvPr>
          <p:cNvGrpSpPr/>
          <p:nvPr/>
        </p:nvGrpSpPr>
        <p:grpSpPr>
          <a:xfrm>
            <a:off x="3569693" y="1899958"/>
            <a:ext cx="2157914" cy="671361"/>
            <a:chOff x="1322882" y="4607182"/>
            <a:chExt cx="1779216" cy="553543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2B59216-EBE5-94EA-51EA-D4752D97F058}"/>
                </a:ext>
              </a:extLst>
            </p:cNvPr>
            <p:cNvGrpSpPr/>
            <p:nvPr/>
          </p:nvGrpSpPr>
          <p:grpSpPr>
            <a:xfrm>
              <a:off x="1322882" y="4607182"/>
              <a:ext cx="546765" cy="553543"/>
              <a:chOff x="3759129" y="4511932"/>
              <a:chExt cx="546765" cy="553543"/>
            </a:xfrm>
            <a:grpFill/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D2B39613-D05F-15F7-F694-52E88468D46D}"/>
                  </a:ext>
                </a:extLst>
              </p:cNvPr>
              <p:cNvSpPr/>
              <p:nvPr/>
            </p:nvSpPr>
            <p:spPr>
              <a:xfrm>
                <a:off x="4120626" y="4511932"/>
                <a:ext cx="103921" cy="106203"/>
              </a:xfrm>
              <a:custGeom>
                <a:avLst/>
                <a:gdLst>
                  <a:gd name="connsiteX0" fmla="*/ 40674 w 103921"/>
                  <a:gd name="connsiteY0" fmla="*/ 0 h 106203"/>
                  <a:gd name="connsiteX1" fmla="*/ 94905 w 103921"/>
                  <a:gd name="connsiteY1" fmla="*/ 36154 h 106203"/>
                  <a:gd name="connsiteX2" fmla="*/ 103921 w 103921"/>
                  <a:gd name="connsiteY2" fmla="*/ 61010 h 106203"/>
                  <a:gd name="connsiteX3" fmla="*/ 85866 w 103921"/>
                  <a:gd name="connsiteY3" fmla="*/ 94904 h 106203"/>
                  <a:gd name="connsiteX4" fmla="*/ 72309 w 103921"/>
                  <a:gd name="connsiteY4" fmla="*/ 90385 h 106203"/>
                  <a:gd name="connsiteX5" fmla="*/ 33895 w 103921"/>
                  <a:gd name="connsiteY5" fmla="*/ 106203 h 106203"/>
                  <a:gd name="connsiteX6" fmla="*/ 0 w 103921"/>
                  <a:gd name="connsiteY6" fmla="*/ 33894 h 106203"/>
                  <a:gd name="connsiteX7" fmla="*/ 40674 w 103921"/>
                  <a:gd name="connsiteY7" fmla="*/ 0 h 106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3921" h="106203">
                    <a:moveTo>
                      <a:pt x="40674" y="0"/>
                    </a:moveTo>
                    <a:cubicBezTo>
                      <a:pt x="56491" y="0"/>
                      <a:pt x="94905" y="33894"/>
                      <a:pt x="94905" y="36154"/>
                    </a:cubicBezTo>
                    <a:cubicBezTo>
                      <a:pt x="99402" y="40673"/>
                      <a:pt x="103921" y="54231"/>
                      <a:pt x="103921" y="61010"/>
                    </a:cubicBezTo>
                    <a:cubicBezTo>
                      <a:pt x="103921" y="70048"/>
                      <a:pt x="97142" y="94904"/>
                      <a:pt x="85866" y="94904"/>
                    </a:cubicBezTo>
                    <a:cubicBezTo>
                      <a:pt x="81347" y="94904"/>
                      <a:pt x="76828" y="90385"/>
                      <a:pt x="72309" y="90385"/>
                    </a:cubicBezTo>
                    <a:cubicBezTo>
                      <a:pt x="63270" y="90385"/>
                      <a:pt x="38414" y="103943"/>
                      <a:pt x="33895" y="106203"/>
                    </a:cubicBezTo>
                    <a:cubicBezTo>
                      <a:pt x="29375" y="99424"/>
                      <a:pt x="0" y="42933"/>
                      <a:pt x="0" y="33894"/>
                    </a:cubicBezTo>
                    <a:cubicBezTo>
                      <a:pt x="0" y="9038"/>
                      <a:pt x="27116" y="0"/>
                      <a:pt x="40674" y="0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1C5040E-A3AB-ED07-994A-30FDA80FCD68}"/>
                  </a:ext>
                </a:extLst>
              </p:cNvPr>
              <p:cNvSpPr/>
              <p:nvPr/>
            </p:nvSpPr>
            <p:spPr>
              <a:xfrm>
                <a:off x="3876607" y="4581980"/>
                <a:ext cx="101684" cy="70049"/>
              </a:xfrm>
              <a:custGeom>
                <a:avLst/>
                <a:gdLst>
                  <a:gd name="connsiteX0" fmla="*/ 29375 w 101684"/>
                  <a:gd name="connsiteY0" fmla="*/ 0 h 70049"/>
                  <a:gd name="connsiteX1" fmla="*/ 101684 w 101684"/>
                  <a:gd name="connsiteY1" fmla="*/ 49712 h 70049"/>
                  <a:gd name="connsiteX2" fmla="*/ 101684 w 101684"/>
                  <a:gd name="connsiteY2" fmla="*/ 67789 h 70049"/>
                  <a:gd name="connsiteX3" fmla="*/ 49712 w 101684"/>
                  <a:gd name="connsiteY3" fmla="*/ 70049 h 70049"/>
                  <a:gd name="connsiteX4" fmla="*/ 11298 w 101684"/>
                  <a:gd name="connsiteY4" fmla="*/ 54232 h 70049"/>
                  <a:gd name="connsiteX5" fmla="*/ 15817 w 101684"/>
                  <a:gd name="connsiteY5" fmla="*/ 45193 h 70049"/>
                  <a:gd name="connsiteX6" fmla="*/ 0 w 101684"/>
                  <a:gd name="connsiteY6" fmla="*/ 18077 h 70049"/>
                  <a:gd name="connsiteX7" fmla="*/ 29375 w 101684"/>
                  <a:gd name="connsiteY7" fmla="*/ 0 h 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84" h="70049">
                    <a:moveTo>
                      <a:pt x="29375" y="0"/>
                    </a:moveTo>
                    <a:cubicBezTo>
                      <a:pt x="40673" y="0"/>
                      <a:pt x="101684" y="27116"/>
                      <a:pt x="101684" y="49712"/>
                    </a:cubicBezTo>
                    <a:lnTo>
                      <a:pt x="101684" y="67789"/>
                    </a:lnTo>
                    <a:cubicBezTo>
                      <a:pt x="88126" y="56491"/>
                      <a:pt x="65529" y="70049"/>
                      <a:pt x="49712" y="70049"/>
                    </a:cubicBezTo>
                    <a:cubicBezTo>
                      <a:pt x="40673" y="70049"/>
                      <a:pt x="11298" y="67789"/>
                      <a:pt x="11298" y="54232"/>
                    </a:cubicBezTo>
                    <a:cubicBezTo>
                      <a:pt x="11298" y="47453"/>
                      <a:pt x="15817" y="51972"/>
                      <a:pt x="15817" y="45193"/>
                    </a:cubicBezTo>
                    <a:cubicBezTo>
                      <a:pt x="15817" y="40674"/>
                      <a:pt x="0" y="24856"/>
                      <a:pt x="0" y="18077"/>
                    </a:cubicBezTo>
                    <a:cubicBezTo>
                      <a:pt x="0" y="0"/>
                      <a:pt x="24856" y="0"/>
                      <a:pt x="29375" y="0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E118882-9209-5506-4808-1FDAF028E91A}"/>
                  </a:ext>
                </a:extLst>
              </p:cNvPr>
              <p:cNvSpPr/>
              <p:nvPr/>
            </p:nvSpPr>
            <p:spPr>
              <a:xfrm>
                <a:off x="3759129" y="4611356"/>
                <a:ext cx="546765" cy="454119"/>
              </a:xfrm>
              <a:custGeom>
                <a:avLst/>
                <a:gdLst>
                  <a:gd name="connsiteX0" fmla="*/ 250797 w 546765"/>
                  <a:gd name="connsiteY0" fmla="*/ 0 h 454119"/>
                  <a:gd name="connsiteX1" fmla="*/ 347939 w 546765"/>
                  <a:gd name="connsiteY1" fmla="*/ 79064 h 454119"/>
                  <a:gd name="connsiteX2" fmla="*/ 354718 w 546765"/>
                  <a:gd name="connsiteY2" fmla="*/ 108440 h 454119"/>
                  <a:gd name="connsiteX3" fmla="*/ 399911 w 546765"/>
                  <a:gd name="connsiteY3" fmla="*/ 187527 h 454119"/>
                  <a:gd name="connsiteX4" fmla="*/ 483495 w 546765"/>
                  <a:gd name="connsiteY4" fmla="*/ 140075 h 454119"/>
                  <a:gd name="connsiteX5" fmla="*/ 546765 w 546765"/>
                  <a:gd name="connsiteY5" fmla="*/ 198825 h 454119"/>
                  <a:gd name="connsiteX6" fmla="*/ 539986 w 546765"/>
                  <a:gd name="connsiteY6" fmla="*/ 230437 h 454119"/>
                  <a:gd name="connsiteX7" fmla="*/ 539986 w 546765"/>
                  <a:gd name="connsiteY7" fmla="*/ 395391 h 454119"/>
                  <a:gd name="connsiteX8" fmla="*/ 490274 w 546765"/>
                  <a:gd name="connsiteY8" fmla="*/ 454119 h 454119"/>
                  <a:gd name="connsiteX9" fmla="*/ 474456 w 546765"/>
                  <a:gd name="connsiteY9" fmla="*/ 449600 h 454119"/>
                  <a:gd name="connsiteX10" fmla="*/ 440584 w 546765"/>
                  <a:gd name="connsiteY10" fmla="*/ 413445 h 454119"/>
                  <a:gd name="connsiteX11" fmla="*/ 417988 w 546765"/>
                  <a:gd name="connsiteY11" fmla="*/ 379573 h 454119"/>
                  <a:gd name="connsiteX12" fmla="*/ 386353 w 546765"/>
                  <a:gd name="connsiteY12" fmla="*/ 329861 h 454119"/>
                  <a:gd name="connsiteX13" fmla="*/ 302747 w 546765"/>
                  <a:gd name="connsiteY13" fmla="*/ 370535 h 454119"/>
                  <a:gd name="connsiteX14" fmla="*/ 289189 w 546765"/>
                  <a:gd name="connsiteY14" fmla="*/ 366016 h 454119"/>
                  <a:gd name="connsiteX15" fmla="*/ 271134 w 546765"/>
                  <a:gd name="connsiteY15" fmla="*/ 347939 h 454119"/>
                  <a:gd name="connsiteX16" fmla="*/ 268875 w 546765"/>
                  <a:gd name="connsiteY16" fmla="*/ 336640 h 454119"/>
                  <a:gd name="connsiteX17" fmla="*/ 347939 w 546765"/>
                  <a:gd name="connsiteY17" fmla="*/ 230437 h 454119"/>
                  <a:gd name="connsiteX18" fmla="*/ 318564 w 546765"/>
                  <a:gd name="connsiteY18" fmla="*/ 151373 h 454119"/>
                  <a:gd name="connsiteX19" fmla="*/ 307266 w 546765"/>
                  <a:gd name="connsiteY19" fmla="*/ 140075 h 454119"/>
                  <a:gd name="connsiteX20" fmla="*/ 228201 w 546765"/>
                  <a:gd name="connsiteY20" fmla="*/ 216902 h 454119"/>
                  <a:gd name="connsiteX21" fmla="*/ 221422 w 546765"/>
                  <a:gd name="connsiteY21" fmla="*/ 268851 h 454119"/>
                  <a:gd name="connsiteX22" fmla="*/ 135556 w 546765"/>
                  <a:gd name="connsiteY22" fmla="*/ 366016 h 454119"/>
                  <a:gd name="connsiteX23" fmla="*/ 67789 w 546765"/>
                  <a:gd name="connsiteY23" fmla="*/ 318563 h 454119"/>
                  <a:gd name="connsiteX24" fmla="*/ 54231 w 546765"/>
                  <a:gd name="connsiteY24" fmla="*/ 282409 h 454119"/>
                  <a:gd name="connsiteX25" fmla="*/ 103921 w 546765"/>
                  <a:gd name="connsiteY25" fmla="*/ 210123 h 454119"/>
                  <a:gd name="connsiteX26" fmla="*/ 47452 w 546765"/>
                  <a:gd name="connsiteY26" fmla="*/ 216902 h 454119"/>
                  <a:gd name="connsiteX27" fmla="*/ 18077 w 546765"/>
                  <a:gd name="connsiteY27" fmla="*/ 203344 h 454119"/>
                  <a:gd name="connsiteX28" fmla="*/ 22596 w 546765"/>
                  <a:gd name="connsiteY28" fmla="*/ 192046 h 454119"/>
                  <a:gd name="connsiteX29" fmla="*/ 0 w 546765"/>
                  <a:gd name="connsiteY29" fmla="*/ 162671 h 454119"/>
                  <a:gd name="connsiteX30" fmla="*/ 45193 w 546765"/>
                  <a:gd name="connsiteY30" fmla="*/ 137815 h 454119"/>
                  <a:gd name="connsiteX31" fmla="*/ 94905 w 546765"/>
                  <a:gd name="connsiteY31" fmla="*/ 128776 h 454119"/>
                  <a:gd name="connsiteX32" fmla="*/ 155893 w 546765"/>
                  <a:gd name="connsiteY32" fmla="*/ 110699 h 454119"/>
                  <a:gd name="connsiteX33" fmla="*/ 158152 w 546765"/>
                  <a:gd name="connsiteY33" fmla="*/ 106180 h 454119"/>
                  <a:gd name="connsiteX34" fmla="*/ 176229 w 546765"/>
                  <a:gd name="connsiteY34" fmla="*/ 72285 h 454119"/>
                  <a:gd name="connsiteX35" fmla="*/ 221422 w 546765"/>
                  <a:gd name="connsiteY35" fmla="*/ 94882 h 454119"/>
                  <a:gd name="connsiteX36" fmla="*/ 259836 w 546765"/>
                  <a:gd name="connsiteY36" fmla="*/ 101661 h 454119"/>
                  <a:gd name="connsiteX37" fmla="*/ 255317 w 546765"/>
                  <a:gd name="connsiteY37" fmla="*/ 103920 h 454119"/>
                  <a:gd name="connsiteX38" fmla="*/ 266615 w 546765"/>
                  <a:gd name="connsiteY38" fmla="*/ 110699 h 454119"/>
                  <a:gd name="connsiteX39" fmla="*/ 234980 w 546765"/>
                  <a:gd name="connsiteY39" fmla="*/ 133296 h 454119"/>
                  <a:gd name="connsiteX40" fmla="*/ 234980 w 546765"/>
                  <a:gd name="connsiteY40" fmla="*/ 140075 h 454119"/>
                  <a:gd name="connsiteX41" fmla="*/ 239499 w 546765"/>
                  <a:gd name="connsiteY41" fmla="*/ 144594 h 454119"/>
                  <a:gd name="connsiteX42" fmla="*/ 250797 w 546765"/>
                  <a:gd name="connsiteY42" fmla="*/ 137815 h 454119"/>
                  <a:gd name="connsiteX43" fmla="*/ 257576 w 546765"/>
                  <a:gd name="connsiteY43" fmla="*/ 146853 h 454119"/>
                  <a:gd name="connsiteX44" fmla="*/ 300487 w 546765"/>
                  <a:gd name="connsiteY44" fmla="*/ 115219 h 454119"/>
                  <a:gd name="connsiteX45" fmla="*/ 286929 w 546765"/>
                  <a:gd name="connsiteY45" fmla="*/ 81324 h 454119"/>
                  <a:gd name="connsiteX46" fmla="*/ 241759 w 546765"/>
                  <a:gd name="connsiteY46" fmla="*/ 9038 h 454119"/>
                  <a:gd name="connsiteX47" fmla="*/ 250797 w 546765"/>
                  <a:gd name="connsiteY47" fmla="*/ 0 h 454119"/>
                  <a:gd name="connsiteX48" fmla="*/ 167191 w 546765"/>
                  <a:gd name="connsiteY48" fmla="*/ 271111 h 454119"/>
                  <a:gd name="connsiteX49" fmla="*/ 144595 w 546765"/>
                  <a:gd name="connsiteY49" fmla="*/ 305005 h 454119"/>
                  <a:gd name="connsiteX50" fmla="*/ 151373 w 546765"/>
                  <a:gd name="connsiteY50" fmla="*/ 307265 h 454119"/>
                  <a:gd name="connsiteX51" fmla="*/ 169451 w 546765"/>
                  <a:gd name="connsiteY51" fmla="*/ 282409 h 454119"/>
                  <a:gd name="connsiteX52" fmla="*/ 167191 w 546765"/>
                  <a:gd name="connsiteY52" fmla="*/ 271111 h 454119"/>
                  <a:gd name="connsiteX53" fmla="*/ 508351 w 546765"/>
                  <a:gd name="connsiteY53" fmla="*/ 225918 h 454119"/>
                  <a:gd name="connsiteX54" fmla="*/ 478976 w 546765"/>
                  <a:gd name="connsiteY54" fmla="*/ 248514 h 454119"/>
                  <a:gd name="connsiteX55" fmla="*/ 438325 w 546765"/>
                  <a:gd name="connsiteY55" fmla="*/ 295967 h 454119"/>
                  <a:gd name="connsiteX56" fmla="*/ 481235 w 546765"/>
                  <a:gd name="connsiteY56" fmla="*/ 386352 h 454119"/>
                  <a:gd name="connsiteX57" fmla="*/ 490274 w 546765"/>
                  <a:gd name="connsiteY57" fmla="*/ 375054 h 454119"/>
                  <a:gd name="connsiteX58" fmla="*/ 519649 w 546765"/>
                  <a:gd name="connsiteY58" fmla="*/ 271111 h 454119"/>
                  <a:gd name="connsiteX59" fmla="*/ 508351 w 546765"/>
                  <a:gd name="connsiteY59" fmla="*/ 225918 h 454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46765" h="454119">
                    <a:moveTo>
                      <a:pt x="250797" y="0"/>
                    </a:moveTo>
                    <a:cubicBezTo>
                      <a:pt x="275653" y="0"/>
                      <a:pt x="345680" y="70026"/>
                      <a:pt x="347939" y="79064"/>
                    </a:cubicBezTo>
                    <a:cubicBezTo>
                      <a:pt x="352459" y="85843"/>
                      <a:pt x="350199" y="99401"/>
                      <a:pt x="354718" y="108440"/>
                    </a:cubicBezTo>
                    <a:cubicBezTo>
                      <a:pt x="361497" y="126517"/>
                      <a:pt x="388613" y="187527"/>
                      <a:pt x="399911" y="187527"/>
                    </a:cubicBezTo>
                    <a:cubicBezTo>
                      <a:pt x="404430" y="187527"/>
                      <a:pt x="456402" y="140075"/>
                      <a:pt x="483495" y="140075"/>
                    </a:cubicBezTo>
                    <a:cubicBezTo>
                      <a:pt x="512870" y="140075"/>
                      <a:pt x="546765" y="178488"/>
                      <a:pt x="546765" y="198825"/>
                    </a:cubicBezTo>
                    <a:cubicBezTo>
                      <a:pt x="546765" y="205604"/>
                      <a:pt x="539986" y="223681"/>
                      <a:pt x="539986" y="230437"/>
                    </a:cubicBezTo>
                    <a:lnTo>
                      <a:pt x="539986" y="395391"/>
                    </a:lnTo>
                    <a:cubicBezTo>
                      <a:pt x="533207" y="438301"/>
                      <a:pt x="519649" y="454119"/>
                      <a:pt x="490274" y="454119"/>
                    </a:cubicBezTo>
                    <a:cubicBezTo>
                      <a:pt x="483495" y="454119"/>
                      <a:pt x="476716" y="454119"/>
                      <a:pt x="474456" y="449600"/>
                    </a:cubicBezTo>
                    <a:cubicBezTo>
                      <a:pt x="460899" y="440561"/>
                      <a:pt x="449623" y="427003"/>
                      <a:pt x="440584" y="413445"/>
                    </a:cubicBezTo>
                    <a:cubicBezTo>
                      <a:pt x="431546" y="402170"/>
                      <a:pt x="424767" y="390872"/>
                      <a:pt x="417988" y="379573"/>
                    </a:cubicBezTo>
                    <a:cubicBezTo>
                      <a:pt x="411209" y="366016"/>
                      <a:pt x="397651" y="329861"/>
                      <a:pt x="386353" y="329861"/>
                    </a:cubicBezTo>
                    <a:cubicBezTo>
                      <a:pt x="381834" y="329861"/>
                      <a:pt x="336641" y="370535"/>
                      <a:pt x="302747" y="370535"/>
                    </a:cubicBezTo>
                    <a:cubicBezTo>
                      <a:pt x="298227" y="370535"/>
                      <a:pt x="291448" y="370535"/>
                      <a:pt x="289189" y="366016"/>
                    </a:cubicBezTo>
                    <a:cubicBezTo>
                      <a:pt x="282410" y="361496"/>
                      <a:pt x="275653" y="352458"/>
                      <a:pt x="271134" y="347939"/>
                    </a:cubicBezTo>
                    <a:cubicBezTo>
                      <a:pt x="268875" y="345679"/>
                      <a:pt x="268875" y="343419"/>
                      <a:pt x="268875" y="336640"/>
                    </a:cubicBezTo>
                    <a:cubicBezTo>
                      <a:pt x="268875" y="302746"/>
                      <a:pt x="347939" y="243995"/>
                      <a:pt x="347939" y="230437"/>
                    </a:cubicBezTo>
                    <a:cubicBezTo>
                      <a:pt x="347939" y="225918"/>
                      <a:pt x="327603" y="178488"/>
                      <a:pt x="318564" y="151373"/>
                    </a:cubicBezTo>
                    <a:cubicBezTo>
                      <a:pt x="318564" y="146853"/>
                      <a:pt x="314045" y="140075"/>
                      <a:pt x="307266" y="140075"/>
                    </a:cubicBezTo>
                    <a:cubicBezTo>
                      <a:pt x="298227" y="140075"/>
                      <a:pt x="234980" y="192046"/>
                      <a:pt x="228201" y="216902"/>
                    </a:cubicBezTo>
                    <a:cubicBezTo>
                      <a:pt x="223682" y="230437"/>
                      <a:pt x="223682" y="250774"/>
                      <a:pt x="221422" y="268851"/>
                    </a:cubicBezTo>
                    <a:cubicBezTo>
                      <a:pt x="210124" y="336640"/>
                      <a:pt x="189787" y="366016"/>
                      <a:pt x="135556" y="366016"/>
                    </a:cubicBezTo>
                    <a:cubicBezTo>
                      <a:pt x="103921" y="366016"/>
                      <a:pt x="85866" y="361496"/>
                      <a:pt x="67789" y="318563"/>
                    </a:cubicBezTo>
                    <a:cubicBezTo>
                      <a:pt x="63270" y="305005"/>
                      <a:pt x="54231" y="289188"/>
                      <a:pt x="54231" y="282409"/>
                    </a:cubicBezTo>
                    <a:cubicBezTo>
                      <a:pt x="54231" y="253034"/>
                      <a:pt x="92645" y="225918"/>
                      <a:pt x="103921" y="210123"/>
                    </a:cubicBezTo>
                    <a:cubicBezTo>
                      <a:pt x="79087" y="214643"/>
                      <a:pt x="54231" y="216902"/>
                      <a:pt x="47452" y="216902"/>
                    </a:cubicBezTo>
                    <a:cubicBezTo>
                      <a:pt x="36154" y="216902"/>
                      <a:pt x="18077" y="219162"/>
                      <a:pt x="18077" y="203344"/>
                    </a:cubicBezTo>
                    <a:cubicBezTo>
                      <a:pt x="18077" y="196565"/>
                      <a:pt x="22596" y="196565"/>
                      <a:pt x="22596" y="192046"/>
                    </a:cubicBezTo>
                    <a:cubicBezTo>
                      <a:pt x="22596" y="185267"/>
                      <a:pt x="0" y="176229"/>
                      <a:pt x="0" y="162671"/>
                    </a:cubicBezTo>
                    <a:cubicBezTo>
                      <a:pt x="0" y="137815"/>
                      <a:pt x="38414" y="140075"/>
                      <a:pt x="45193" y="137815"/>
                    </a:cubicBezTo>
                    <a:cubicBezTo>
                      <a:pt x="61010" y="135555"/>
                      <a:pt x="79087" y="131036"/>
                      <a:pt x="94905" y="128776"/>
                    </a:cubicBezTo>
                    <a:cubicBezTo>
                      <a:pt x="110700" y="126517"/>
                      <a:pt x="140075" y="131036"/>
                      <a:pt x="155893" y="110699"/>
                    </a:cubicBezTo>
                    <a:cubicBezTo>
                      <a:pt x="155893" y="110699"/>
                      <a:pt x="158152" y="108440"/>
                      <a:pt x="158152" y="106180"/>
                    </a:cubicBezTo>
                    <a:cubicBezTo>
                      <a:pt x="158152" y="103920"/>
                      <a:pt x="158152" y="72285"/>
                      <a:pt x="176229" y="72285"/>
                    </a:cubicBezTo>
                    <a:cubicBezTo>
                      <a:pt x="180749" y="72285"/>
                      <a:pt x="203345" y="85843"/>
                      <a:pt x="221422" y="94882"/>
                    </a:cubicBezTo>
                    <a:cubicBezTo>
                      <a:pt x="225941" y="97141"/>
                      <a:pt x="259836" y="88103"/>
                      <a:pt x="259836" y="101661"/>
                    </a:cubicBezTo>
                    <a:cubicBezTo>
                      <a:pt x="259836" y="106180"/>
                      <a:pt x="257576" y="101661"/>
                      <a:pt x="255317" y="103920"/>
                    </a:cubicBezTo>
                    <a:cubicBezTo>
                      <a:pt x="257576" y="106180"/>
                      <a:pt x="262096" y="110699"/>
                      <a:pt x="266615" y="110699"/>
                    </a:cubicBezTo>
                    <a:cubicBezTo>
                      <a:pt x="264355" y="121997"/>
                      <a:pt x="244019" y="126517"/>
                      <a:pt x="234980" y="133296"/>
                    </a:cubicBezTo>
                    <a:lnTo>
                      <a:pt x="234980" y="140075"/>
                    </a:lnTo>
                    <a:cubicBezTo>
                      <a:pt x="237240" y="142334"/>
                      <a:pt x="234980" y="144594"/>
                      <a:pt x="239499" y="144594"/>
                    </a:cubicBezTo>
                    <a:cubicBezTo>
                      <a:pt x="246278" y="144594"/>
                      <a:pt x="248538" y="142334"/>
                      <a:pt x="250797" y="137815"/>
                    </a:cubicBezTo>
                    <a:cubicBezTo>
                      <a:pt x="253057" y="140075"/>
                      <a:pt x="255317" y="142334"/>
                      <a:pt x="257576" y="146853"/>
                    </a:cubicBezTo>
                    <a:cubicBezTo>
                      <a:pt x="266615" y="140075"/>
                      <a:pt x="300487" y="121997"/>
                      <a:pt x="300487" y="115219"/>
                    </a:cubicBezTo>
                    <a:cubicBezTo>
                      <a:pt x="300487" y="108440"/>
                      <a:pt x="291448" y="90362"/>
                      <a:pt x="286929" y="81324"/>
                    </a:cubicBezTo>
                    <a:cubicBezTo>
                      <a:pt x="273394" y="54208"/>
                      <a:pt x="241759" y="36154"/>
                      <a:pt x="241759" y="9038"/>
                    </a:cubicBezTo>
                    <a:cubicBezTo>
                      <a:pt x="241759" y="2259"/>
                      <a:pt x="244019" y="0"/>
                      <a:pt x="250797" y="0"/>
                    </a:cubicBezTo>
                    <a:close/>
                    <a:moveTo>
                      <a:pt x="167191" y="271111"/>
                    </a:moveTo>
                    <a:cubicBezTo>
                      <a:pt x="160412" y="277890"/>
                      <a:pt x="140075" y="289188"/>
                      <a:pt x="144595" y="305005"/>
                    </a:cubicBezTo>
                    <a:cubicBezTo>
                      <a:pt x="144595" y="305005"/>
                      <a:pt x="146854" y="307265"/>
                      <a:pt x="151373" y="307265"/>
                    </a:cubicBezTo>
                    <a:cubicBezTo>
                      <a:pt x="162672" y="307265"/>
                      <a:pt x="169451" y="291448"/>
                      <a:pt x="169451" y="282409"/>
                    </a:cubicBezTo>
                    <a:cubicBezTo>
                      <a:pt x="169451" y="275630"/>
                      <a:pt x="167191" y="273371"/>
                      <a:pt x="167191" y="271111"/>
                    </a:cubicBezTo>
                    <a:close/>
                    <a:moveTo>
                      <a:pt x="508351" y="225918"/>
                    </a:moveTo>
                    <a:cubicBezTo>
                      <a:pt x="501572" y="225918"/>
                      <a:pt x="485755" y="239476"/>
                      <a:pt x="478976" y="248514"/>
                    </a:cubicBezTo>
                    <a:cubicBezTo>
                      <a:pt x="460899" y="268851"/>
                      <a:pt x="438325" y="275630"/>
                      <a:pt x="438325" y="295967"/>
                    </a:cubicBezTo>
                    <a:cubicBezTo>
                      <a:pt x="438325" y="300486"/>
                      <a:pt x="463158" y="386352"/>
                      <a:pt x="481235" y="386352"/>
                    </a:cubicBezTo>
                    <a:cubicBezTo>
                      <a:pt x="485755" y="386352"/>
                      <a:pt x="488014" y="377314"/>
                      <a:pt x="490274" y="375054"/>
                    </a:cubicBezTo>
                    <a:cubicBezTo>
                      <a:pt x="510611" y="341160"/>
                      <a:pt x="519649" y="307265"/>
                      <a:pt x="519649" y="271111"/>
                    </a:cubicBezTo>
                    <a:cubicBezTo>
                      <a:pt x="519649" y="268851"/>
                      <a:pt x="517389" y="225918"/>
                      <a:pt x="508351" y="225918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B256AC8-485B-9BC9-8C23-D0DA2CAB1D20}"/>
                </a:ext>
              </a:extLst>
            </p:cNvPr>
            <p:cNvGrpSpPr/>
            <p:nvPr/>
          </p:nvGrpSpPr>
          <p:grpSpPr>
            <a:xfrm>
              <a:off x="1941041" y="4706606"/>
              <a:ext cx="451861" cy="334381"/>
              <a:chOff x="7568403" y="4819220"/>
              <a:chExt cx="451861" cy="334381"/>
            </a:xfrm>
            <a:grpFill/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847BA8A-58D9-9AE7-AAB5-EE3F470D6147}"/>
                  </a:ext>
                </a:extLst>
              </p:cNvPr>
              <p:cNvSpPr/>
              <p:nvPr/>
            </p:nvSpPr>
            <p:spPr>
              <a:xfrm>
                <a:off x="7624895" y="4819220"/>
                <a:ext cx="90363" cy="67766"/>
              </a:xfrm>
              <a:custGeom>
                <a:avLst/>
                <a:gdLst>
                  <a:gd name="connsiteX0" fmla="*/ 29353 w 90363"/>
                  <a:gd name="connsiteY0" fmla="*/ 0 h 67766"/>
                  <a:gd name="connsiteX1" fmla="*/ 90363 w 90363"/>
                  <a:gd name="connsiteY1" fmla="*/ 47429 h 67766"/>
                  <a:gd name="connsiteX2" fmla="*/ 45170 w 90363"/>
                  <a:gd name="connsiteY2" fmla="*/ 67766 h 67766"/>
                  <a:gd name="connsiteX3" fmla="*/ 20337 w 90363"/>
                  <a:gd name="connsiteY3" fmla="*/ 58728 h 67766"/>
                  <a:gd name="connsiteX4" fmla="*/ 0 w 90363"/>
                  <a:gd name="connsiteY4" fmla="*/ 18054 h 67766"/>
                  <a:gd name="connsiteX5" fmla="*/ 29353 w 90363"/>
                  <a:gd name="connsiteY5" fmla="*/ 0 h 6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363" h="67766">
                    <a:moveTo>
                      <a:pt x="29353" y="0"/>
                    </a:moveTo>
                    <a:cubicBezTo>
                      <a:pt x="42910" y="0"/>
                      <a:pt x="90363" y="27093"/>
                      <a:pt x="90363" y="47429"/>
                    </a:cubicBezTo>
                    <a:cubicBezTo>
                      <a:pt x="90363" y="67766"/>
                      <a:pt x="45170" y="67766"/>
                      <a:pt x="45170" y="67766"/>
                    </a:cubicBezTo>
                    <a:cubicBezTo>
                      <a:pt x="40651" y="67766"/>
                      <a:pt x="27093" y="67766"/>
                      <a:pt x="20337" y="58728"/>
                    </a:cubicBezTo>
                    <a:cubicBezTo>
                      <a:pt x="11298" y="47429"/>
                      <a:pt x="0" y="22573"/>
                      <a:pt x="0" y="18054"/>
                    </a:cubicBezTo>
                    <a:cubicBezTo>
                      <a:pt x="0" y="2259"/>
                      <a:pt x="24833" y="0"/>
                      <a:pt x="29353" y="0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35B9B2ED-076D-993D-4994-8D594E431CC0}"/>
                  </a:ext>
                </a:extLst>
              </p:cNvPr>
              <p:cNvSpPr/>
              <p:nvPr/>
            </p:nvSpPr>
            <p:spPr>
              <a:xfrm>
                <a:off x="7656507" y="4871169"/>
                <a:ext cx="363757" cy="282432"/>
              </a:xfrm>
              <a:custGeom>
                <a:avLst/>
                <a:gdLst>
                  <a:gd name="connsiteX0" fmla="*/ 153656 w 363757"/>
                  <a:gd name="connsiteY0" fmla="*/ 0 h 282432"/>
                  <a:gd name="connsiteX1" fmla="*/ 205605 w 363757"/>
                  <a:gd name="connsiteY1" fmla="*/ 38414 h 282432"/>
                  <a:gd name="connsiteX2" fmla="*/ 314067 w 363757"/>
                  <a:gd name="connsiteY2" fmla="*/ 56491 h 282432"/>
                  <a:gd name="connsiteX3" fmla="*/ 345702 w 363757"/>
                  <a:gd name="connsiteY3" fmla="*/ 88126 h 282432"/>
                  <a:gd name="connsiteX4" fmla="*/ 363757 w 363757"/>
                  <a:gd name="connsiteY4" fmla="*/ 131059 h 282432"/>
                  <a:gd name="connsiteX5" fmla="*/ 198826 w 363757"/>
                  <a:gd name="connsiteY5" fmla="*/ 282432 h 282432"/>
                  <a:gd name="connsiteX6" fmla="*/ 112982 w 363757"/>
                  <a:gd name="connsiteY6" fmla="*/ 178488 h 282432"/>
                  <a:gd name="connsiteX7" fmla="*/ 155915 w 363757"/>
                  <a:gd name="connsiteY7" fmla="*/ 142357 h 282432"/>
                  <a:gd name="connsiteX8" fmla="*/ 234980 w 363757"/>
                  <a:gd name="connsiteY8" fmla="*/ 164931 h 282432"/>
                  <a:gd name="connsiteX9" fmla="*/ 280173 w 363757"/>
                  <a:gd name="connsiteY9" fmla="*/ 112982 h 282432"/>
                  <a:gd name="connsiteX10" fmla="*/ 271134 w 363757"/>
                  <a:gd name="connsiteY10" fmla="*/ 101683 h 282432"/>
                  <a:gd name="connsiteX11" fmla="*/ 214643 w 363757"/>
                  <a:gd name="connsiteY11" fmla="*/ 94904 h 282432"/>
                  <a:gd name="connsiteX12" fmla="*/ 178489 w 363757"/>
                  <a:gd name="connsiteY12" fmla="*/ 88126 h 282432"/>
                  <a:gd name="connsiteX13" fmla="*/ 155915 w 363757"/>
                  <a:gd name="connsiteY13" fmla="*/ 67789 h 282432"/>
                  <a:gd name="connsiteX14" fmla="*/ 74568 w 363757"/>
                  <a:gd name="connsiteY14" fmla="*/ 142357 h 282432"/>
                  <a:gd name="connsiteX15" fmla="*/ 74568 w 363757"/>
                  <a:gd name="connsiteY15" fmla="*/ 201085 h 282432"/>
                  <a:gd name="connsiteX16" fmla="*/ 45193 w 363757"/>
                  <a:gd name="connsiteY16" fmla="*/ 212383 h 282432"/>
                  <a:gd name="connsiteX17" fmla="*/ 36154 w 363757"/>
                  <a:gd name="connsiteY17" fmla="*/ 198825 h 282432"/>
                  <a:gd name="connsiteX18" fmla="*/ 15818 w 363757"/>
                  <a:gd name="connsiteY18" fmla="*/ 151373 h 282432"/>
                  <a:gd name="connsiteX19" fmla="*/ 6779 w 363757"/>
                  <a:gd name="connsiteY19" fmla="*/ 146854 h 282432"/>
                  <a:gd name="connsiteX20" fmla="*/ 2260 w 363757"/>
                  <a:gd name="connsiteY20" fmla="*/ 146854 h 282432"/>
                  <a:gd name="connsiteX21" fmla="*/ 4519 w 363757"/>
                  <a:gd name="connsiteY21" fmla="*/ 128799 h 282432"/>
                  <a:gd name="connsiteX22" fmla="*/ 0 w 363757"/>
                  <a:gd name="connsiteY22" fmla="*/ 115241 h 282432"/>
                  <a:gd name="connsiteX23" fmla="*/ 13558 w 363757"/>
                  <a:gd name="connsiteY23" fmla="*/ 94904 h 282432"/>
                  <a:gd name="connsiteX24" fmla="*/ 47453 w 363757"/>
                  <a:gd name="connsiteY24" fmla="*/ 115241 h 282432"/>
                  <a:gd name="connsiteX25" fmla="*/ 63270 w 363757"/>
                  <a:gd name="connsiteY25" fmla="*/ 99424 h 282432"/>
                  <a:gd name="connsiteX26" fmla="*/ 153656 w 363757"/>
                  <a:gd name="connsiteY26" fmla="*/ 0 h 282432"/>
                  <a:gd name="connsiteX27" fmla="*/ 176229 w 363757"/>
                  <a:gd name="connsiteY27" fmla="*/ 178488 h 282432"/>
                  <a:gd name="connsiteX28" fmla="*/ 142357 w 363757"/>
                  <a:gd name="connsiteY28" fmla="*/ 192046 h 282432"/>
                  <a:gd name="connsiteX29" fmla="*/ 158175 w 363757"/>
                  <a:gd name="connsiteY29" fmla="*/ 214643 h 282432"/>
                  <a:gd name="connsiteX30" fmla="*/ 210124 w 363757"/>
                  <a:gd name="connsiteY30" fmla="*/ 187527 h 282432"/>
                  <a:gd name="connsiteX31" fmla="*/ 207864 w 363757"/>
                  <a:gd name="connsiteY31" fmla="*/ 183008 h 282432"/>
                  <a:gd name="connsiteX32" fmla="*/ 176229 w 363757"/>
                  <a:gd name="connsiteY32" fmla="*/ 178488 h 28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63757" h="282432">
                    <a:moveTo>
                      <a:pt x="153656" y="0"/>
                    </a:moveTo>
                    <a:cubicBezTo>
                      <a:pt x="167213" y="0"/>
                      <a:pt x="196566" y="36154"/>
                      <a:pt x="205605" y="38414"/>
                    </a:cubicBezTo>
                    <a:cubicBezTo>
                      <a:pt x="239499" y="51971"/>
                      <a:pt x="277913" y="38414"/>
                      <a:pt x="314067" y="56491"/>
                    </a:cubicBezTo>
                    <a:cubicBezTo>
                      <a:pt x="327625" y="63270"/>
                      <a:pt x="336664" y="76827"/>
                      <a:pt x="345702" y="88126"/>
                    </a:cubicBezTo>
                    <a:cubicBezTo>
                      <a:pt x="356978" y="97164"/>
                      <a:pt x="363757" y="117501"/>
                      <a:pt x="363757" y="131059"/>
                    </a:cubicBezTo>
                    <a:cubicBezTo>
                      <a:pt x="363757" y="205604"/>
                      <a:pt x="248538" y="282432"/>
                      <a:pt x="198826" y="282432"/>
                    </a:cubicBezTo>
                    <a:cubicBezTo>
                      <a:pt x="146877" y="282432"/>
                      <a:pt x="112982" y="207864"/>
                      <a:pt x="112982" y="178488"/>
                    </a:cubicBezTo>
                    <a:cubicBezTo>
                      <a:pt x="112982" y="146854"/>
                      <a:pt x="133319" y="142357"/>
                      <a:pt x="155915" y="142357"/>
                    </a:cubicBezTo>
                    <a:cubicBezTo>
                      <a:pt x="198826" y="142357"/>
                      <a:pt x="216903" y="164931"/>
                      <a:pt x="234980" y="164931"/>
                    </a:cubicBezTo>
                    <a:cubicBezTo>
                      <a:pt x="250797" y="164931"/>
                      <a:pt x="280173" y="115241"/>
                      <a:pt x="280173" y="112982"/>
                    </a:cubicBezTo>
                    <a:cubicBezTo>
                      <a:pt x="280173" y="106203"/>
                      <a:pt x="275653" y="101683"/>
                      <a:pt x="271134" y="101683"/>
                    </a:cubicBezTo>
                    <a:cubicBezTo>
                      <a:pt x="253057" y="97164"/>
                      <a:pt x="232720" y="97164"/>
                      <a:pt x="214643" y="94904"/>
                    </a:cubicBezTo>
                    <a:cubicBezTo>
                      <a:pt x="203345" y="94904"/>
                      <a:pt x="187527" y="90385"/>
                      <a:pt x="178489" y="88126"/>
                    </a:cubicBezTo>
                    <a:cubicBezTo>
                      <a:pt x="164954" y="85866"/>
                      <a:pt x="164954" y="76827"/>
                      <a:pt x="155915" y="67789"/>
                    </a:cubicBezTo>
                    <a:cubicBezTo>
                      <a:pt x="142357" y="67789"/>
                      <a:pt x="74568" y="112982"/>
                      <a:pt x="74568" y="142357"/>
                    </a:cubicBezTo>
                    <a:lnTo>
                      <a:pt x="74568" y="201085"/>
                    </a:lnTo>
                    <a:cubicBezTo>
                      <a:pt x="65530" y="216902"/>
                      <a:pt x="51972" y="194306"/>
                      <a:pt x="45193" y="212383"/>
                    </a:cubicBezTo>
                    <a:cubicBezTo>
                      <a:pt x="40674" y="210123"/>
                      <a:pt x="38414" y="201085"/>
                      <a:pt x="36154" y="198825"/>
                    </a:cubicBezTo>
                    <a:cubicBezTo>
                      <a:pt x="29375" y="180748"/>
                      <a:pt x="20337" y="167190"/>
                      <a:pt x="15818" y="151373"/>
                    </a:cubicBezTo>
                    <a:cubicBezTo>
                      <a:pt x="15818" y="149113"/>
                      <a:pt x="13558" y="146854"/>
                      <a:pt x="6779" y="146854"/>
                    </a:cubicBezTo>
                    <a:lnTo>
                      <a:pt x="2260" y="146854"/>
                    </a:lnTo>
                    <a:cubicBezTo>
                      <a:pt x="2260" y="142357"/>
                      <a:pt x="4519" y="135578"/>
                      <a:pt x="4519" y="128799"/>
                    </a:cubicBezTo>
                    <a:cubicBezTo>
                      <a:pt x="4519" y="124280"/>
                      <a:pt x="0" y="119760"/>
                      <a:pt x="0" y="115241"/>
                    </a:cubicBezTo>
                    <a:cubicBezTo>
                      <a:pt x="0" y="99424"/>
                      <a:pt x="2260" y="94904"/>
                      <a:pt x="13558" y="94904"/>
                    </a:cubicBezTo>
                    <a:cubicBezTo>
                      <a:pt x="27116" y="94904"/>
                      <a:pt x="38414" y="115241"/>
                      <a:pt x="47453" y="115241"/>
                    </a:cubicBezTo>
                    <a:cubicBezTo>
                      <a:pt x="54231" y="115241"/>
                      <a:pt x="61010" y="106203"/>
                      <a:pt x="63270" y="99424"/>
                    </a:cubicBezTo>
                    <a:cubicBezTo>
                      <a:pt x="72309" y="81347"/>
                      <a:pt x="108463" y="0"/>
                      <a:pt x="153656" y="0"/>
                    </a:cubicBezTo>
                    <a:close/>
                    <a:moveTo>
                      <a:pt x="176229" y="178488"/>
                    </a:moveTo>
                    <a:cubicBezTo>
                      <a:pt x="167213" y="178488"/>
                      <a:pt x="142357" y="178488"/>
                      <a:pt x="142357" y="192046"/>
                    </a:cubicBezTo>
                    <a:cubicBezTo>
                      <a:pt x="142357" y="196566"/>
                      <a:pt x="144617" y="214643"/>
                      <a:pt x="158175" y="214643"/>
                    </a:cubicBezTo>
                    <a:cubicBezTo>
                      <a:pt x="169473" y="214643"/>
                      <a:pt x="203345" y="194306"/>
                      <a:pt x="210124" y="187527"/>
                    </a:cubicBezTo>
                    <a:cubicBezTo>
                      <a:pt x="207864" y="185267"/>
                      <a:pt x="207864" y="183008"/>
                      <a:pt x="207864" y="183008"/>
                    </a:cubicBezTo>
                    <a:cubicBezTo>
                      <a:pt x="196566" y="180748"/>
                      <a:pt x="180749" y="178488"/>
                      <a:pt x="176229" y="178488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FE71513-B2B0-64E2-2779-FF7D6A4AEA38}"/>
                  </a:ext>
                </a:extLst>
              </p:cNvPr>
              <p:cNvSpPr/>
              <p:nvPr/>
            </p:nvSpPr>
            <p:spPr>
              <a:xfrm>
                <a:off x="7568403" y="4938958"/>
                <a:ext cx="81324" cy="205604"/>
              </a:xfrm>
              <a:custGeom>
                <a:avLst/>
                <a:gdLst>
                  <a:gd name="connsiteX0" fmla="*/ 20337 w 81324"/>
                  <a:gd name="connsiteY0" fmla="*/ 0 h 205604"/>
                  <a:gd name="connsiteX1" fmla="*/ 79087 w 81324"/>
                  <a:gd name="connsiteY1" fmla="*/ 97142 h 205604"/>
                  <a:gd name="connsiteX2" fmla="*/ 81324 w 81324"/>
                  <a:gd name="connsiteY2" fmla="*/ 110699 h 205604"/>
                  <a:gd name="connsiteX3" fmla="*/ 79087 w 81324"/>
                  <a:gd name="connsiteY3" fmla="*/ 180748 h 205604"/>
                  <a:gd name="connsiteX4" fmla="*/ 70049 w 81324"/>
                  <a:gd name="connsiteY4" fmla="*/ 196566 h 205604"/>
                  <a:gd name="connsiteX5" fmla="*/ 49712 w 81324"/>
                  <a:gd name="connsiteY5" fmla="*/ 196566 h 205604"/>
                  <a:gd name="connsiteX6" fmla="*/ 36154 w 81324"/>
                  <a:gd name="connsiteY6" fmla="*/ 205604 h 205604"/>
                  <a:gd name="connsiteX7" fmla="*/ 22596 w 81324"/>
                  <a:gd name="connsiteY7" fmla="*/ 185267 h 205604"/>
                  <a:gd name="connsiteX8" fmla="*/ 6779 w 81324"/>
                  <a:gd name="connsiteY8" fmla="*/ 151373 h 205604"/>
                  <a:gd name="connsiteX9" fmla="*/ 0 w 81324"/>
                  <a:gd name="connsiteY9" fmla="*/ 83584 h 205604"/>
                  <a:gd name="connsiteX10" fmla="*/ 20337 w 81324"/>
                  <a:gd name="connsiteY10" fmla="*/ 0 h 205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1324" h="205604">
                    <a:moveTo>
                      <a:pt x="20337" y="0"/>
                    </a:moveTo>
                    <a:cubicBezTo>
                      <a:pt x="42933" y="24856"/>
                      <a:pt x="61010" y="61010"/>
                      <a:pt x="79087" y="97142"/>
                    </a:cubicBezTo>
                    <a:cubicBezTo>
                      <a:pt x="81324" y="99401"/>
                      <a:pt x="81324" y="103921"/>
                      <a:pt x="81324" y="110699"/>
                    </a:cubicBezTo>
                    <a:cubicBezTo>
                      <a:pt x="81324" y="115219"/>
                      <a:pt x="79087" y="126517"/>
                      <a:pt x="79087" y="180748"/>
                    </a:cubicBezTo>
                    <a:cubicBezTo>
                      <a:pt x="79087" y="185267"/>
                      <a:pt x="76828" y="192046"/>
                      <a:pt x="70049" y="196566"/>
                    </a:cubicBezTo>
                    <a:cubicBezTo>
                      <a:pt x="63270" y="198825"/>
                      <a:pt x="56491" y="198825"/>
                      <a:pt x="49712" y="196566"/>
                    </a:cubicBezTo>
                    <a:cubicBezTo>
                      <a:pt x="45193" y="201085"/>
                      <a:pt x="42933" y="205604"/>
                      <a:pt x="36154" y="205604"/>
                    </a:cubicBezTo>
                    <a:cubicBezTo>
                      <a:pt x="24856" y="205604"/>
                      <a:pt x="24856" y="189787"/>
                      <a:pt x="22596" y="185267"/>
                    </a:cubicBezTo>
                    <a:cubicBezTo>
                      <a:pt x="18077" y="171710"/>
                      <a:pt x="9038" y="162671"/>
                      <a:pt x="6779" y="151373"/>
                    </a:cubicBezTo>
                    <a:cubicBezTo>
                      <a:pt x="0" y="128777"/>
                      <a:pt x="0" y="90363"/>
                      <a:pt x="0" y="83584"/>
                    </a:cubicBezTo>
                    <a:cubicBezTo>
                      <a:pt x="0" y="56491"/>
                      <a:pt x="6779" y="24856"/>
                      <a:pt x="20337" y="0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62F0893-7893-CBC1-4177-B9A26AD27556}"/>
                </a:ext>
              </a:extLst>
            </p:cNvPr>
            <p:cNvGrpSpPr/>
            <p:nvPr/>
          </p:nvGrpSpPr>
          <p:grpSpPr>
            <a:xfrm>
              <a:off x="2438682" y="4758555"/>
              <a:ext cx="244018" cy="244018"/>
              <a:chOff x="10923535" y="4141396"/>
              <a:chExt cx="244018" cy="244018"/>
            </a:xfrm>
            <a:grpFill/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942F63E-CAC5-B6D9-B500-4E6020CB5DF3}"/>
                  </a:ext>
                </a:extLst>
              </p:cNvPr>
              <p:cNvSpPr/>
              <p:nvPr/>
            </p:nvSpPr>
            <p:spPr>
              <a:xfrm>
                <a:off x="10923535" y="4141396"/>
                <a:ext cx="183008" cy="244018"/>
              </a:xfrm>
              <a:custGeom>
                <a:avLst/>
                <a:gdLst>
                  <a:gd name="connsiteX0" fmla="*/ 76827 w 183008"/>
                  <a:gd name="connsiteY0" fmla="*/ 0 h 244018"/>
                  <a:gd name="connsiteX1" fmla="*/ 160412 w 183008"/>
                  <a:gd name="connsiteY1" fmla="*/ 18077 h 244018"/>
                  <a:gd name="connsiteX2" fmla="*/ 183008 w 183008"/>
                  <a:gd name="connsiteY2" fmla="*/ 51972 h 244018"/>
                  <a:gd name="connsiteX3" fmla="*/ 119760 w 183008"/>
                  <a:gd name="connsiteY3" fmla="*/ 112982 h 244018"/>
                  <a:gd name="connsiteX4" fmla="*/ 112982 w 183008"/>
                  <a:gd name="connsiteY4" fmla="*/ 151396 h 244018"/>
                  <a:gd name="connsiteX5" fmla="*/ 58750 w 183008"/>
                  <a:gd name="connsiteY5" fmla="*/ 234980 h 244018"/>
                  <a:gd name="connsiteX6" fmla="*/ 31635 w 183008"/>
                  <a:gd name="connsiteY6" fmla="*/ 244018 h 244018"/>
                  <a:gd name="connsiteX7" fmla="*/ 9038 w 183008"/>
                  <a:gd name="connsiteY7" fmla="*/ 237240 h 244018"/>
                  <a:gd name="connsiteX8" fmla="*/ 0 w 183008"/>
                  <a:gd name="connsiteY8" fmla="*/ 221422 h 244018"/>
                  <a:gd name="connsiteX9" fmla="*/ 54231 w 183008"/>
                  <a:gd name="connsiteY9" fmla="*/ 133319 h 244018"/>
                  <a:gd name="connsiteX10" fmla="*/ 15817 w 183008"/>
                  <a:gd name="connsiteY10" fmla="*/ 106203 h 244018"/>
                  <a:gd name="connsiteX11" fmla="*/ 2259 w 183008"/>
                  <a:gd name="connsiteY11" fmla="*/ 70049 h 244018"/>
                  <a:gd name="connsiteX12" fmla="*/ 47452 w 183008"/>
                  <a:gd name="connsiteY12" fmla="*/ 42933 h 244018"/>
                  <a:gd name="connsiteX13" fmla="*/ 56491 w 183008"/>
                  <a:gd name="connsiteY13" fmla="*/ 18077 h 244018"/>
                  <a:gd name="connsiteX14" fmla="*/ 76827 w 183008"/>
                  <a:gd name="connsiteY14" fmla="*/ 0 h 2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008" h="244018">
                    <a:moveTo>
                      <a:pt x="76827" y="0"/>
                    </a:moveTo>
                    <a:cubicBezTo>
                      <a:pt x="83606" y="0"/>
                      <a:pt x="133318" y="9039"/>
                      <a:pt x="160412" y="18077"/>
                    </a:cubicBezTo>
                    <a:cubicBezTo>
                      <a:pt x="173970" y="22596"/>
                      <a:pt x="183008" y="40674"/>
                      <a:pt x="183008" y="51972"/>
                    </a:cubicBezTo>
                    <a:cubicBezTo>
                      <a:pt x="183008" y="74568"/>
                      <a:pt x="128799" y="97165"/>
                      <a:pt x="119760" y="112982"/>
                    </a:cubicBezTo>
                    <a:cubicBezTo>
                      <a:pt x="112982" y="122021"/>
                      <a:pt x="115241" y="137838"/>
                      <a:pt x="112982" y="151396"/>
                    </a:cubicBezTo>
                    <a:cubicBezTo>
                      <a:pt x="108462" y="176229"/>
                      <a:pt x="94904" y="219162"/>
                      <a:pt x="58750" y="234980"/>
                    </a:cubicBezTo>
                    <a:cubicBezTo>
                      <a:pt x="49712" y="239499"/>
                      <a:pt x="38413" y="244018"/>
                      <a:pt x="31635" y="244018"/>
                    </a:cubicBezTo>
                    <a:cubicBezTo>
                      <a:pt x="27115" y="244018"/>
                      <a:pt x="15817" y="241759"/>
                      <a:pt x="9038" y="237240"/>
                    </a:cubicBezTo>
                    <a:cubicBezTo>
                      <a:pt x="6779" y="234980"/>
                      <a:pt x="9038" y="221422"/>
                      <a:pt x="0" y="221422"/>
                    </a:cubicBezTo>
                    <a:cubicBezTo>
                      <a:pt x="9038" y="205605"/>
                      <a:pt x="54231" y="155893"/>
                      <a:pt x="54231" y="133319"/>
                    </a:cubicBezTo>
                    <a:cubicBezTo>
                      <a:pt x="54231" y="112982"/>
                      <a:pt x="27115" y="119761"/>
                      <a:pt x="15817" y="106203"/>
                    </a:cubicBezTo>
                    <a:cubicBezTo>
                      <a:pt x="9038" y="94905"/>
                      <a:pt x="2259" y="76828"/>
                      <a:pt x="2259" y="70049"/>
                    </a:cubicBezTo>
                    <a:cubicBezTo>
                      <a:pt x="2259" y="54232"/>
                      <a:pt x="45192" y="42933"/>
                      <a:pt x="47452" y="42933"/>
                    </a:cubicBezTo>
                    <a:cubicBezTo>
                      <a:pt x="56491" y="36154"/>
                      <a:pt x="54231" y="24856"/>
                      <a:pt x="56491" y="18077"/>
                    </a:cubicBezTo>
                    <a:cubicBezTo>
                      <a:pt x="61010" y="6779"/>
                      <a:pt x="72308" y="0"/>
                      <a:pt x="76827" y="0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6CBF164-4D4E-84DD-2E72-70A0DBC0859E}"/>
                  </a:ext>
                </a:extLst>
              </p:cNvPr>
              <p:cNvSpPr/>
              <p:nvPr/>
            </p:nvSpPr>
            <p:spPr>
              <a:xfrm>
                <a:off x="11047815" y="4276974"/>
                <a:ext cx="119738" cy="108440"/>
              </a:xfrm>
              <a:custGeom>
                <a:avLst/>
                <a:gdLst>
                  <a:gd name="connsiteX0" fmla="*/ 11298 w 119738"/>
                  <a:gd name="connsiteY0" fmla="*/ 0 h 108440"/>
                  <a:gd name="connsiteX1" fmla="*/ 119738 w 119738"/>
                  <a:gd name="connsiteY1" fmla="*/ 85844 h 108440"/>
                  <a:gd name="connsiteX2" fmla="*/ 112960 w 119738"/>
                  <a:gd name="connsiteY2" fmla="*/ 101662 h 108440"/>
                  <a:gd name="connsiteX3" fmla="*/ 92623 w 119738"/>
                  <a:gd name="connsiteY3" fmla="*/ 101662 h 108440"/>
                  <a:gd name="connsiteX4" fmla="*/ 79065 w 119738"/>
                  <a:gd name="connsiteY4" fmla="*/ 108440 h 108440"/>
                  <a:gd name="connsiteX5" fmla="*/ 0 w 119738"/>
                  <a:gd name="connsiteY5" fmla="*/ 9039 h 108440"/>
                  <a:gd name="connsiteX6" fmla="*/ 0 w 119738"/>
                  <a:gd name="connsiteY6" fmla="*/ 2260 h 108440"/>
                  <a:gd name="connsiteX7" fmla="*/ 11298 w 119738"/>
                  <a:gd name="connsiteY7" fmla="*/ 0 h 108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738" h="108440">
                    <a:moveTo>
                      <a:pt x="11298" y="0"/>
                    </a:moveTo>
                    <a:cubicBezTo>
                      <a:pt x="51949" y="0"/>
                      <a:pt x="119738" y="49690"/>
                      <a:pt x="119738" y="85844"/>
                    </a:cubicBezTo>
                    <a:cubicBezTo>
                      <a:pt x="119738" y="90363"/>
                      <a:pt x="117479" y="97142"/>
                      <a:pt x="112960" y="101662"/>
                    </a:cubicBezTo>
                    <a:cubicBezTo>
                      <a:pt x="106181" y="103921"/>
                      <a:pt x="99402" y="99402"/>
                      <a:pt x="92623" y="101662"/>
                    </a:cubicBezTo>
                    <a:cubicBezTo>
                      <a:pt x="85844" y="101662"/>
                      <a:pt x="85844" y="108440"/>
                      <a:pt x="79065" y="108440"/>
                    </a:cubicBezTo>
                    <a:cubicBezTo>
                      <a:pt x="47430" y="108440"/>
                      <a:pt x="2259" y="13558"/>
                      <a:pt x="0" y="9039"/>
                    </a:cubicBezTo>
                    <a:lnTo>
                      <a:pt x="0" y="2260"/>
                    </a:lnTo>
                    <a:cubicBezTo>
                      <a:pt x="4519" y="0"/>
                      <a:pt x="6779" y="0"/>
                      <a:pt x="11298" y="0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C7AFF8C-F88A-F4CE-7A2C-B23FE472BD42}"/>
                </a:ext>
              </a:extLst>
            </p:cNvPr>
            <p:cNvGrpSpPr/>
            <p:nvPr/>
          </p:nvGrpSpPr>
          <p:grpSpPr>
            <a:xfrm>
              <a:off x="2687673" y="4706606"/>
              <a:ext cx="414425" cy="421572"/>
              <a:chOff x="10379031" y="5515098"/>
              <a:chExt cx="524167" cy="533206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6D37FCA0-84E6-4B52-102B-3552349EC0C8}"/>
                  </a:ext>
                </a:extLst>
              </p:cNvPr>
              <p:cNvSpPr/>
              <p:nvPr/>
            </p:nvSpPr>
            <p:spPr>
              <a:xfrm>
                <a:off x="10467156" y="5515098"/>
                <a:ext cx="436042" cy="533206"/>
              </a:xfrm>
              <a:custGeom>
                <a:avLst/>
                <a:gdLst>
                  <a:gd name="connsiteX0" fmla="*/ 298227 w 436042"/>
                  <a:gd name="connsiteY0" fmla="*/ 0 h 533206"/>
                  <a:gd name="connsiteX1" fmla="*/ 323083 w 436042"/>
                  <a:gd name="connsiteY1" fmla="*/ 4519 h 533206"/>
                  <a:gd name="connsiteX2" fmla="*/ 359237 w 436042"/>
                  <a:gd name="connsiteY2" fmla="*/ 40673 h 533206"/>
                  <a:gd name="connsiteX3" fmla="*/ 363757 w 436042"/>
                  <a:gd name="connsiteY3" fmla="*/ 49689 h 533206"/>
                  <a:gd name="connsiteX4" fmla="*/ 366016 w 436042"/>
                  <a:gd name="connsiteY4" fmla="*/ 58727 h 533206"/>
                  <a:gd name="connsiteX5" fmla="*/ 332122 w 436042"/>
                  <a:gd name="connsiteY5" fmla="*/ 92622 h 533206"/>
                  <a:gd name="connsiteX6" fmla="*/ 368276 w 436042"/>
                  <a:gd name="connsiteY6" fmla="*/ 142334 h 533206"/>
                  <a:gd name="connsiteX7" fmla="*/ 210123 w 436042"/>
                  <a:gd name="connsiteY7" fmla="*/ 214642 h 533206"/>
                  <a:gd name="connsiteX8" fmla="*/ 230460 w 436042"/>
                  <a:gd name="connsiteY8" fmla="*/ 257553 h 533206"/>
                  <a:gd name="connsiteX9" fmla="*/ 318564 w 436042"/>
                  <a:gd name="connsiteY9" fmla="*/ 257553 h 533206"/>
                  <a:gd name="connsiteX10" fmla="*/ 377314 w 436042"/>
                  <a:gd name="connsiteY10" fmla="*/ 248514 h 533206"/>
                  <a:gd name="connsiteX11" fmla="*/ 386353 w 436042"/>
                  <a:gd name="connsiteY11" fmla="*/ 248514 h 533206"/>
                  <a:gd name="connsiteX12" fmla="*/ 424767 w 436042"/>
                  <a:gd name="connsiteY12" fmla="*/ 282409 h 533206"/>
                  <a:gd name="connsiteX13" fmla="*/ 436042 w 436042"/>
                  <a:gd name="connsiteY13" fmla="*/ 307265 h 533206"/>
                  <a:gd name="connsiteX14" fmla="*/ 427027 w 436042"/>
                  <a:gd name="connsiteY14" fmla="*/ 325342 h 533206"/>
                  <a:gd name="connsiteX15" fmla="*/ 384093 w 436042"/>
                  <a:gd name="connsiteY15" fmla="*/ 338900 h 533206"/>
                  <a:gd name="connsiteX16" fmla="*/ 327602 w 436042"/>
                  <a:gd name="connsiteY16" fmla="*/ 338900 h 533206"/>
                  <a:gd name="connsiteX17" fmla="*/ 280150 w 436042"/>
                  <a:gd name="connsiteY17" fmla="*/ 341160 h 533206"/>
                  <a:gd name="connsiteX18" fmla="*/ 307266 w 436042"/>
                  <a:gd name="connsiteY18" fmla="*/ 411186 h 533206"/>
                  <a:gd name="connsiteX19" fmla="*/ 142334 w 436042"/>
                  <a:gd name="connsiteY19" fmla="*/ 533206 h 533206"/>
                  <a:gd name="connsiteX20" fmla="*/ 0 w 436042"/>
                  <a:gd name="connsiteY20" fmla="*/ 408926 h 533206"/>
                  <a:gd name="connsiteX21" fmla="*/ 121998 w 436042"/>
                  <a:gd name="connsiteY21" fmla="*/ 442821 h 533206"/>
                  <a:gd name="connsiteX22" fmla="*/ 228200 w 436042"/>
                  <a:gd name="connsiteY22" fmla="*/ 388612 h 533206"/>
                  <a:gd name="connsiteX23" fmla="*/ 241758 w 436042"/>
                  <a:gd name="connsiteY23" fmla="*/ 338900 h 533206"/>
                  <a:gd name="connsiteX24" fmla="*/ 192046 w 436042"/>
                  <a:gd name="connsiteY24" fmla="*/ 338900 h 533206"/>
                  <a:gd name="connsiteX25" fmla="*/ 74545 w 436042"/>
                  <a:gd name="connsiteY25" fmla="*/ 363756 h 533206"/>
                  <a:gd name="connsiteX26" fmla="*/ 54232 w 436042"/>
                  <a:gd name="connsiteY26" fmla="*/ 327602 h 533206"/>
                  <a:gd name="connsiteX27" fmla="*/ 54232 w 436042"/>
                  <a:gd name="connsiteY27" fmla="*/ 318563 h 533206"/>
                  <a:gd name="connsiteX28" fmla="*/ 173969 w 436042"/>
                  <a:gd name="connsiteY28" fmla="*/ 257553 h 533206"/>
                  <a:gd name="connsiteX29" fmla="*/ 140075 w 436042"/>
                  <a:gd name="connsiteY29" fmla="*/ 230437 h 533206"/>
                  <a:gd name="connsiteX30" fmla="*/ 124257 w 436042"/>
                  <a:gd name="connsiteY30" fmla="*/ 194306 h 533206"/>
                  <a:gd name="connsiteX31" fmla="*/ 142334 w 436042"/>
                  <a:gd name="connsiteY31" fmla="*/ 176229 h 533206"/>
                  <a:gd name="connsiteX32" fmla="*/ 189787 w 436042"/>
                  <a:gd name="connsiteY32" fmla="*/ 178488 h 533206"/>
                  <a:gd name="connsiteX33" fmla="*/ 198825 w 436042"/>
                  <a:gd name="connsiteY33" fmla="*/ 173969 h 533206"/>
                  <a:gd name="connsiteX34" fmla="*/ 205604 w 436042"/>
                  <a:gd name="connsiteY34" fmla="*/ 180748 h 533206"/>
                  <a:gd name="connsiteX35" fmla="*/ 207864 w 436042"/>
                  <a:gd name="connsiteY35" fmla="*/ 169450 h 533206"/>
                  <a:gd name="connsiteX36" fmla="*/ 219162 w 436042"/>
                  <a:gd name="connsiteY36" fmla="*/ 164930 h 533206"/>
                  <a:gd name="connsiteX37" fmla="*/ 228200 w 436042"/>
                  <a:gd name="connsiteY37" fmla="*/ 169450 h 533206"/>
                  <a:gd name="connsiteX38" fmla="*/ 229195 w 436042"/>
                  <a:gd name="connsiteY38" fmla="*/ 168184 h 533206"/>
                  <a:gd name="connsiteX39" fmla="*/ 228200 w 436042"/>
                  <a:gd name="connsiteY39" fmla="*/ 162671 h 533206"/>
                  <a:gd name="connsiteX40" fmla="*/ 246278 w 436042"/>
                  <a:gd name="connsiteY40" fmla="*/ 151373 h 533206"/>
                  <a:gd name="connsiteX41" fmla="*/ 250797 w 436042"/>
                  <a:gd name="connsiteY41" fmla="*/ 142334 h 533206"/>
                  <a:gd name="connsiteX42" fmla="*/ 316304 w 436042"/>
                  <a:gd name="connsiteY42" fmla="*/ 97141 h 533206"/>
                  <a:gd name="connsiteX43" fmla="*/ 289189 w 436042"/>
                  <a:gd name="connsiteY43" fmla="*/ 81324 h 533206"/>
                  <a:gd name="connsiteX44" fmla="*/ 286929 w 436042"/>
                  <a:gd name="connsiteY44" fmla="*/ 56468 h 533206"/>
                  <a:gd name="connsiteX45" fmla="*/ 273371 w 436042"/>
                  <a:gd name="connsiteY45" fmla="*/ 40673 h 533206"/>
                  <a:gd name="connsiteX46" fmla="*/ 221422 w 436042"/>
                  <a:gd name="connsiteY46" fmla="*/ 70026 h 533206"/>
                  <a:gd name="connsiteX47" fmla="*/ 212383 w 436042"/>
                  <a:gd name="connsiteY47" fmla="*/ 97141 h 533206"/>
                  <a:gd name="connsiteX48" fmla="*/ 162671 w 436042"/>
                  <a:gd name="connsiteY48" fmla="*/ 110699 h 533206"/>
                  <a:gd name="connsiteX49" fmla="*/ 128776 w 436042"/>
                  <a:gd name="connsiteY49" fmla="*/ 70026 h 533206"/>
                  <a:gd name="connsiteX50" fmla="*/ 119738 w 436042"/>
                  <a:gd name="connsiteY50" fmla="*/ 70026 h 533206"/>
                  <a:gd name="connsiteX51" fmla="*/ 110699 w 436042"/>
                  <a:gd name="connsiteY51" fmla="*/ 94882 h 533206"/>
                  <a:gd name="connsiteX52" fmla="*/ 83584 w 436042"/>
                  <a:gd name="connsiteY52" fmla="*/ 99401 h 533206"/>
                  <a:gd name="connsiteX53" fmla="*/ 70049 w 436042"/>
                  <a:gd name="connsiteY53" fmla="*/ 92622 h 533206"/>
                  <a:gd name="connsiteX54" fmla="*/ 36154 w 436042"/>
                  <a:gd name="connsiteY54" fmla="*/ 40673 h 533206"/>
                  <a:gd name="connsiteX55" fmla="*/ 47453 w 436042"/>
                  <a:gd name="connsiteY55" fmla="*/ 29375 h 533206"/>
                  <a:gd name="connsiteX56" fmla="*/ 103920 w 436042"/>
                  <a:gd name="connsiteY56" fmla="*/ 54208 h 533206"/>
                  <a:gd name="connsiteX57" fmla="*/ 112959 w 436042"/>
                  <a:gd name="connsiteY57" fmla="*/ 47429 h 533206"/>
                  <a:gd name="connsiteX58" fmla="*/ 112959 w 436042"/>
                  <a:gd name="connsiteY58" fmla="*/ 31634 h 533206"/>
                  <a:gd name="connsiteX59" fmla="*/ 112959 w 436042"/>
                  <a:gd name="connsiteY59" fmla="*/ 24856 h 533206"/>
                  <a:gd name="connsiteX60" fmla="*/ 112959 w 436042"/>
                  <a:gd name="connsiteY60" fmla="*/ 20336 h 533206"/>
                  <a:gd name="connsiteX61" fmla="*/ 135555 w 436042"/>
                  <a:gd name="connsiteY61" fmla="*/ 9038 h 533206"/>
                  <a:gd name="connsiteX62" fmla="*/ 212383 w 436042"/>
                  <a:gd name="connsiteY62" fmla="*/ 49689 h 533206"/>
                  <a:gd name="connsiteX63" fmla="*/ 298227 w 436042"/>
                  <a:gd name="connsiteY63" fmla="*/ 0 h 53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436042" h="533206">
                    <a:moveTo>
                      <a:pt x="298227" y="0"/>
                    </a:moveTo>
                    <a:cubicBezTo>
                      <a:pt x="302746" y="0"/>
                      <a:pt x="314045" y="0"/>
                      <a:pt x="323083" y="4519"/>
                    </a:cubicBezTo>
                    <a:cubicBezTo>
                      <a:pt x="334381" y="13557"/>
                      <a:pt x="347939" y="29375"/>
                      <a:pt x="359237" y="40673"/>
                    </a:cubicBezTo>
                    <a:cubicBezTo>
                      <a:pt x="361497" y="42933"/>
                      <a:pt x="363757" y="47429"/>
                      <a:pt x="363757" y="49689"/>
                    </a:cubicBezTo>
                    <a:cubicBezTo>
                      <a:pt x="366016" y="51949"/>
                      <a:pt x="366016" y="54208"/>
                      <a:pt x="366016" y="58727"/>
                    </a:cubicBezTo>
                    <a:cubicBezTo>
                      <a:pt x="366016" y="92622"/>
                      <a:pt x="332122" y="74545"/>
                      <a:pt x="332122" y="92622"/>
                    </a:cubicBezTo>
                    <a:cubicBezTo>
                      <a:pt x="332122" y="106180"/>
                      <a:pt x="368276" y="117478"/>
                      <a:pt x="368276" y="142334"/>
                    </a:cubicBezTo>
                    <a:cubicBezTo>
                      <a:pt x="368276" y="178488"/>
                      <a:pt x="210123" y="185267"/>
                      <a:pt x="210123" y="214642"/>
                    </a:cubicBezTo>
                    <a:cubicBezTo>
                      <a:pt x="210123" y="221421"/>
                      <a:pt x="223681" y="243995"/>
                      <a:pt x="230460" y="257553"/>
                    </a:cubicBezTo>
                    <a:cubicBezTo>
                      <a:pt x="314045" y="255293"/>
                      <a:pt x="316304" y="255293"/>
                      <a:pt x="318564" y="257553"/>
                    </a:cubicBezTo>
                    <a:cubicBezTo>
                      <a:pt x="336641" y="255293"/>
                      <a:pt x="370536" y="248514"/>
                      <a:pt x="377314" y="248514"/>
                    </a:cubicBezTo>
                    <a:lnTo>
                      <a:pt x="386353" y="248514"/>
                    </a:lnTo>
                    <a:cubicBezTo>
                      <a:pt x="397651" y="259813"/>
                      <a:pt x="413469" y="271111"/>
                      <a:pt x="424767" y="282409"/>
                    </a:cubicBezTo>
                    <a:cubicBezTo>
                      <a:pt x="431546" y="286928"/>
                      <a:pt x="436042" y="300486"/>
                      <a:pt x="436042" y="307265"/>
                    </a:cubicBezTo>
                    <a:cubicBezTo>
                      <a:pt x="436042" y="311784"/>
                      <a:pt x="431546" y="323082"/>
                      <a:pt x="427027" y="325342"/>
                    </a:cubicBezTo>
                    <a:cubicBezTo>
                      <a:pt x="413469" y="334381"/>
                      <a:pt x="397651" y="336640"/>
                      <a:pt x="384093" y="338900"/>
                    </a:cubicBezTo>
                    <a:cubicBezTo>
                      <a:pt x="366016" y="341160"/>
                      <a:pt x="345680" y="338900"/>
                      <a:pt x="327602" y="338900"/>
                    </a:cubicBezTo>
                    <a:lnTo>
                      <a:pt x="280150" y="341160"/>
                    </a:lnTo>
                    <a:cubicBezTo>
                      <a:pt x="295968" y="361496"/>
                      <a:pt x="307266" y="388612"/>
                      <a:pt x="307266" y="411186"/>
                    </a:cubicBezTo>
                    <a:cubicBezTo>
                      <a:pt x="307266" y="492533"/>
                      <a:pt x="187527" y="533206"/>
                      <a:pt x="142334" y="533206"/>
                    </a:cubicBezTo>
                    <a:cubicBezTo>
                      <a:pt x="76805" y="533206"/>
                      <a:pt x="40674" y="483494"/>
                      <a:pt x="0" y="408926"/>
                    </a:cubicBezTo>
                    <a:cubicBezTo>
                      <a:pt x="29376" y="422484"/>
                      <a:pt x="85843" y="442821"/>
                      <a:pt x="121998" y="442821"/>
                    </a:cubicBezTo>
                    <a:cubicBezTo>
                      <a:pt x="151373" y="442821"/>
                      <a:pt x="210123" y="424744"/>
                      <a:pt x="228200" y="388612"/>
                    </a:cubicBezTo>
                    <a:cubicBezTo>
                      <a:pt x="237239" y="372794"/>
                      <a:pt x="237239" y="354717"/>
                      <a:pt x="241758" y="338900"/>
                    </a:cubicBezTo>
                    <a:lnTo>
                      <a:pt x="192046" y="338900"/>
                    </a:lnTo>
                    <a:cubicBezTo>
                      <a:pt x="185267" y="338900"/>
                      <a:pt x="79064" y="363756"/>
                      <a:pt x="74545" y="363756"/>
                    </a:cubicBezTo>
                    <a:cubicBezTo>
                      <a:pt x="67789" y="363756"/>
                      <a:pt x="63270" y="338900"/>
                      <a:pt x="54232" y="327602"/>
                    </a:cubicBezTo>
                    <a:lnTo>
                      <a:pt x="54232" y="318563"/>
                    </a:lnTo>
                    <a:cubicBezTo>
                      <a:pt x="54232" y="266592"/>
                      <a:pt x="164931" y="257553"/>
                      <a:pt x="173969" y="257553"/>
                    </a:cubicBezTo>
                    <a:cubicBezTo>
                      <a:pt x="164931" y="250774"/>
                      <a:pt x="133296" y="253034"/>
                      <a:pt x="140075" y="230437"/>
                    </a:cubicBezTo>
                    <a:cubicBezTo>
                      <a:pt x="140075" y="210123"/>
                      <a:pt x="124257" y="210123"/>
                      <a:pt x="124257" y="194306"/>
                    </a:cubicBezTo>
                    <a:cubicBezTo>
                      <a:pt x="124257" y="183008"/>
                      <a:pt x="128776" y="176229"/>
                      <a:pt x="142334" y="176229"/>
                    </a:cubicBezTo>
                    <a:cubicBezTo>
                      <a:pt x="158152" y="173969"/>
                      <a:pt x="173969" y="176229"/>
                      <a:pt x="189787" y="178488"/>
                    </a:cubicBezTo>
                    <a:cubicBezTo>
                      <a:pt x="192046" y="178488"/>
                      <a:pt x="194306" y="173969"/>
                      <a:pt x="198825" y="173969"/>
                    </a:cubicBezTo>
                    <a:cubicBezTo>
                      <a:pt x="205604" y="173969"/>
                      <a:pt x="203344" y="178488"/>
                      <a:pt x="205604" y="180748"/>
                    </a:cubicBezTo>
                    <a:cubicBezTo>
                      <a:pt x="207864" y="178488"/>
                      <a:pt x="207864" y="173969"/>
                      <a:pt x="207864" y="169450"/>
                    </a:cubicBezTo>
                    <a:cubicBezTo>
                      <a:pt x="210123" y="169450"/>
                      <a:pt x="212383" y="164930"/>
                      <a:pt x="219162" y="164930"/>
                    </a:cubicBezTo>
                    <a:cubicBezTo>
                      <a:pt x="223681" y="164930"/>
                      <a:pt x="225941" y="169450"/>
                      <a:pt x="228200" y="169450"/>
                    </a:cubicBezTo>
                    <a:cubicBezTo>
                      <a:pt x="228946" y="168682"/>
                      <a:pt x="229195" y="168433"/>
                      <a:pt x="229195" y="168184"/>
                    </a:cubicBezTo>
                    <a:cubicBezTo>
                      <a:pt x="229195" y="167687"/>
                      <a:pt x="228200" y="167190"/>
                      <a:pt x="228200" y="162671"/>
                    </a:cubicBezTo>
                    <a:cubicBezTo>
                      <a:pt x="228200" y="158152"/>
                      <a:pt x="239499" y="155892"/>
                      <a:pt x="246278" y="151373"/>
                    </a:cubicBezTo>
                    <a:cubicBezTo>
                      <a:pt x="250797" y="149113"/>
                      <a:pt x="248537" y="142334"/>
                      <a:pt x="250797" y="142334"/>
                    </a:cubicBezTo>
                    <a:cubicBezTo>
                      <a:pt x="268852" y="124257"/>
                      <a:pt x="293708" y="110699"/>
                      <a:pt x="316304" y="97141"/>
                    </a:cubicBezTo>
                    <a:cubicBezTo>
                      <a:pt x="314045" y="90362"/>
                      <a:pt x="293708" y="81324"/>
                      <a:pt x="289189" y="81324"/>
                    </a:cubicBezTo>
                    <a:cubicBezTo>
                      <a:pt x="289189" y="74545"/>
                      <a:pt x="286929" y="60987"/>
                      <a:pt x="286929" y="56468"/>
                    </a:cubicBezTo>
                    <a:cubicBezTo>
                      <a:pt x="286929" y="47429"/>
                      <a:pt x="277890" y="40673"/>
                      <a:pt x="273371" y="40673"/>
                    </a:cubicBezTo>
                    <a:cubicBezTo>
                      <a:pt x="264333" y="40673"/>
                      <a:pt x="223681" y="60987"/>
                      <a:pt x="221422" y="70026"/>
                    </a:cubicBezTo>
                    <a:cubicBezTo>
                      <a:pt x="219162" y="76805"/>
                      <a:pt x="219162" y="88103"/>
                      <a:pt x="212383" y="97141"/>
                    </a:cubicBezTo>
                    <a:cubicBezTo>
                      <a:pt x="210123" y="99401"/>
                      <a:pt x="171710" y="110699"/>
                      <a:pt x="162671" y="110699"/>
                    </a:cubicBezTo>
                    <a:cubicBezTo>
                      <a:pt x="151373" y="110699"/>
                      <a:pt x="131036" y="74545"/>
                      <a:pt x="128776" y="70026"/>
                    </a:cubicBezTo>
                    <a:lnTo>
                      <a:pt x="119738" y="70026"/>
                    </a:lnTo>
                    <a:cubicBezTo>
                      <a:pt x="119738" y="76805"/>
                      <a:pt x="119738" y="88103"/>
                      <a:pt x="110699" y="94882"/>
                    </a:cubicBezTo>
                    <a:cubicBezTo>
                      <a:pt x="101661" y="94882"/>
                      <a:pt x="90363" y="99401"/>
                      <a:pt x="83584" y="99401"/>
                    </a:cubicBezTo>
                    <a:cubicBezTo>
                      <a:pt x="79064" y="99401"/>
                      <a:pt x="72309" y="97141"/>
                      <a:pt x="70049" y="92622"/>
                    </a:cubicBezTo>
                    <a:cubicBezTo>
                      <a:pt x="54232" y="76805"/>
                      <a:pt x="36154" y="45170"/>
                      <a:pt x="36154" y="40673"/>
                    </a:cubicBezTo>
                    <a:cubicBezTo>
                      <a:pt x="36154" y="31634"/>
                      <a:pt x="38414" y="29375"/>
                      <a:pt x="47453" y="29375"/>
                    </a:cubicBezTo>
                    <a:cubicBezTo>
                      <a:pt x="51972" y="29375"/>
                      <a:pt x="85843" y="45170"/>
                      <a:pt x="103920" y="54208"/>
                    </a:cubicBezTo>
                    <a:cubicBezTo>
                      <a:pt x="108440" y="54208"/>
                      <a:pt x="112959" y="49689"/>
                      <a:pt x="112959" y="47429"/>
                    </a:cubicBezTo>
                    <a:lnTo>
                      <a:pt x="112959" y="31634"/>
                    </a:lnTo>
                    <a:lnTo>
                      <a:pt x="112959" y="24856"/>
                    </a:lnTo>
                    <a:lnTo>
                      <a:pt x="112959" y="20336"/>
                    </a:lnTo>
                    <a:cubicBezTo>
                      <a:pt x="115219" y="15817"/>
                      <a:pt x="133296" y="9038"/>
                      <a:pt x="135555" y="9038"/>
                    </a:cubicBezTo>
                    <a:cubicBezTo>
                      <a:pt x="142334" y="9038"/>
                      <a:pt x="205604" y="49689"/>
                      <a:pt x="212383" y="49689"/>
                    </a:cubicBezTo>
                    <a:cubicBezTo>
                      <a:pt x="216902" y="49689"/>
                      <a:pt x="291448" y="0"/>
                      <a:pt x="298227" y="0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31488D9-00AA-291A-F1E2-2BAF2675817A}"/>
                  </a:ext>
                </a:extLst>
              </p:cNvPr>
              <p:cNvSpPr/>
              <p:nvPr/>
            </p:nvSpPr>
            <p:spPr>
              <a:xfrm>
                <a:off x="10379031" y="5652913"/>
                <a:ext cx="164931" cy="124257"/>
              </a:xfrm>
              <a:custGeom>
                <a:avLst/>
                <a:gdLst>
                  <a:gd name="connsiteX0" fmla="*/ 119761 w 164931"/>
                  <a:gd name="connsiteY0" fmla="*/ 0 h 124257"/>
                  <a:gd name="connsiteX1" fmla="*/ 131059 w 164931"/>
                  <a:gd name="connsiteY1" fmla="*/ 6779 h 124257"/>
                  <a:gd name="connsiteX2" fmla="*/ 149136 w 164931"/>
                  <a:gd name="connsiteY2" fmla="*/ 2259 h 124257"/>
                  <a:gd name="connsiteX3" fmla="*/ 164931 w 164931"/>
                  <a:gd name="connsiteY3" fmla="*/ 11298 h 124257"/>
                  <a:gd name="connsiteX4" fmla="*/ 149136 w 164931"/>
                  <a:gd name="connsiteY4" fmla="*/ 27115 h 124257"/>
                  <a:gd name="connsiteX5" fmla="*/ 137838 w 164931"/>
                  <a:gd name="connsiteY5" fmla="*/ 51971 h 124257"/>
                  <a:gd name="connsiteX6" fmla="*/ 79088 w 164931"/>
                  <a:gd name="connsiteY6" fmla="*/ 110699 h 124257"/>
                  <a:gd name="connsiteX7" fmla="*/ 47453 w 164931"/>
                  <a:gd name="connsiteY7" fmla="*/ 117478 h 124257"/>
                  <a:gd name="connsiteX8" fmla="*/ 33895 w 164931"/>
                  <a:gd name="connsiteY8" fmla="*/ 124257 h 124257"/>
                  <a:gd name="connsiteX9" fmla="*/ 22597 w 164931"/>
                  <a:gd name="connsiteY9" fmla="*/ 119738 h 124257"/>
                  <a:gd name="connsiteX10" fmla="*/ 18077 w 164931"/>
                  <a:gd name="connsiteY10" fmla="*/ 92622 h 124257"/>
                  <a:gd name="connsiteX11" fmla="*/ 0 w 164931"/>
                  <a:gd name="connsiteY11" fmla="*/ 63270 h 124257"/>
                  <a:gd name="connsiteX12" fmla="*/ 119761 w 164931"/>
                  <a:gd name="connsiteY12" fmla="*/ 0 h 124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4931" h="124257">
                    <a:moveTo>
                      <a:pt x="119761" y="0"/>
                    </a:moveTo>
                    <a:cubicBezTo>
                      <a:pt x="124280" y="0"/>
                      <a:pt x="126540" y="6779"/>
                      <a:pt x="131059" y="6779"/>
                    </a:cubicBezTo>
                    <a:cubicBezTo>
                      <a:pt x="137838" y="6779"/>
                      <a:pt x="142358" y="2259"/>
                      <a:pt x="149136" y="2259"/>
                    </a:cubicBezTo>
                    <a:cubicBezTo>
                      <a:pt x="153656" y="2259"/>
                      <a:pt x="160435" y="9038"/>
                      <a:pt x="164931" y="11298"/>
                    </a:cubicBezTo>
                    <a:cubicBezTo>
                      <a:pt x="160435" y="15817"/>
                      <a:pt x="151396" y="20337"/>
                      <a:pt x="149136" y="27115"/>
                    </a:cubicBezTo>
                    <a:cubicBezTo>
                      <a:pt x="144617" y="31635"/>
                      <a:pt x="144617" y="42933"/>
                      <a:pt x="137838" y="51971"/>
                    </a:cubicBezTo>
                    <a:lnTo>
                      <a:pt x="79088" y="110699"/>
                    </a:lnTo>
                    <a:cubicBezTo>
                      <a:pt x="70049" y="117478"/>
                      <a:pt x="56491" y="115219"/>
                      <a:pt x="47453" y="117478"/>
                    </a:cubicBezTo>
                    <a:cubicBezTo>
                      <a:pt x="42934" y="117478"/>
                      <a:pt x="38414" y="124257"/>
                      <a:pt x="33895" y="124257"/>
                    </a:cubicBezTo>
                    <a:cubicBezTo>
                      <a:pt x="27116" y="124257"/>
                      <a:pt x="24856" y="121998"/>
                      <a:pt x="22597" y="119738"/>
                    </a:cubicBezTo>
                    <a:cubicBezTo>
                      <a:pt x="18077" y="110699"/>
                      <a:pt x="22597" y="99401"/>
                      <a:pt x="18077" y="92622"/>
                    </a:cubicBezTo>
                    <a:cubicBezTo>
                      <a:pt x="13558" y="79087"/>
                      <a:pt x="0" y="74568"/>
                      <a:pt x="0" y="63270"/>
                    </a:cubicBezTo>
                    <a:cubicBezTo>
                      <a:pt x="0" y="15817"/>
                      <a:pt x="103944" y="0"/>
                      <a:pt x="119761" y="0"/>
                    </a:cubicBezTo>
                    <a:close/>
                  </a:path>
                </a:pathLst>
              </a:custGeom>
              <a:grpFill/>
              <a:ln w="22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F113FC0F-BF84-43CF-FE85-DB1C74E85CDB}"/>
              </a:ext>
            </a:extLst>
          </p:cNvPr>
          <p:cNvSpPr txBox="1"/>
          <p:nvPr/>
        </p:nvSpPr>
        <p:spPr>
          <a:xfrm>
            <a:off x="6772343" y="1823959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学术风论文答辩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DB6550A-8B41-812D-C632-FB9B637C879E}"/>
              </a:ext>
            </a:extLst>
          </p:cNvPr>
          <p:cNvSpPr txBox="1"/>
          <p:nvPr/>
        </p:nvSpPr>
        <p:spPr>
          <a:xfrm>
            <a:off x="4921555" y="271224"/>
            <a:ext cx="25795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166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0DA8697-5030-226D-4EE4-D11AA7031485}"/>
              </a:ext>
            </a:extLst>
          </p:cNvPr>
          <p:cNvGrpSpPr/>
          <p:nvPr/>
        </p:nvGrpSpPr>
        <p:grpSpPr>
          <a:xfrm>
            <a:off x="3795559" y="2003307"/>
            <a:ext cx="4600881" cy="82550"/>
            <a:chOff x="4074023" y="1915345"/>
            <a:chExt cx="4600881" cy="825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191B4AE-6744-CAC9-CCA4-6D3395DB9356}"/>
                </a:ext>
              </a:extLst>
            </p:cNvPr>
            <p:cNvGrpSpPr/>
            <p:nvPr/>
          </p:nvGrpSpPr>
          <p:grpSpPr>
            <a:xfrm>
              <a:off x="4074023" y="1915345"/>
              <a:ext cx="438150" cy="82550"/>
              <a:chOff x="3476625" y="3196212"/>
              <a:chExt cx="438150" cy="8255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4E3C20B-287B-D992-AEC0-66AD2DECABF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0429380-ABA3-64D2-2959-BD4C3C1AF89F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6DFD046-890D-C9FF-04DF-8122B1F21126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9533413-F657-421D-852E-DC6838545D01}"/>
                </a:ext>
              </a:extLst>
            </p:cNvPr>
            <p:cNvGrpSpPr/>
            <p:nvPr/>
          </p:nvGrpSpPr>
          <p:grpSpPr>
            <a:xfrm flipH="1">
              <a:off x="8236754" y="1915345"/>
              <a:ext cx="438150" cy="82550"/>
              <a:chOff x="3476625" y="3196212"/>
              <a:chExt cx="438150" cy="8255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1D505D-9A3A-FBC1-2C78-A25C407B41C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8BBDD16-79DA-27C6-FED6-9D881EEB8FF8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4F49ED3-A558-A713-7965-A24460008ED8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26" name="文本框 925">
            <a:extLst>
              <a:ext uri="{FF2B5EF4-FFF2-40B4-BE49-F238E27FC236}">
                <a16:creationId xmlns:a16="http://schemas.microsoft.com/office/drawing/2014/main" id="{049F42BE-7E6D-FD58-12C8-5A82C508DD32}"/>
              </a:ext>
            </a:extLst>
          </p:cNvPr>
          <p:cNvSpPr txBox="1"/>
          <p:nvPr/>
        </p:nvSpPr>
        <p:spPr>
          <a:xfrm>
            <a:off x="4953499" y="2362856"/>
            <a:ext cx="22860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/>
              <a:t>PART</a:t>
            </a:r>
            <a:endParaRPr lang="zh-CN" altLang="en-US" sz="12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3DBE8E-BAE9-2C1A-2353-27C97882036D}"/>
              </a:ext>
            </a:extLst>
          </p:cNvPr>
          <p:cNvGrpSpPr/>
          <p:nvPr/>
        </p:nvGrpSpPr>
        <p:grpSpPr>
          <a:xfrm>
            <a:off x="0" y="1815228"/>
            <a:ext cx="12192000" cy="3912473"/>
            <a:chOff x="0" y="2945528"/>
            <a:chExt cx="12192000" cy="3912473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E5EBECB0-21C6-50BC-1460-C1C301D6A0C7}"/>
                </a:ext>
              </a:extLst>
            </p:cNvPr>
            <p:cNvSpPr/>
            <p:nvPr/>
          </p:nvSpPr>
          <p:spPr>
            <a:xfrm>
              <a:off x="0" y="2945528"/>
              <a:ext cx="12192000" cy="3912472"/>
            </a:xfrm>
            <a:custGeom>
              <a:avLst/>
              <a:gdLst>
                <a:gd name="connsiteX0" fmla="*/ 0 w 12192000"/>
                <a:gd name="connsiteY0" fmla="*/ 0 h 3912472"/>
                <a:gd name="connsiteX1" fmla="*/ 172239 w 12192000"/>
                <a:gd name="connsiteY1" fmla="*/ 138324 h 3912472"/>
                <a:gd name="connsiteX2" fmla="*/ 6096000 w 12192000"/>
                <a:gd name="connsiteY2" fmla="*/ 2066184 h 3912472"/>
                <a:gd name="connsiteX3" fmla="*/ 12019761 w 12192000"/>
                <a:gd name="connsiteY3" fmla="*/ 138324 h 3912472"/>
                <a:gd name="connsiteX4" fmla="*/ 12192000 w 12192000"/>
                <a:gd name="connsiteY4" fmla="*/ 0 h 3912472"/>
                <a:gd name="connsiteX5" fmla="*/ 12192000 w 12192000"/>
                <a:gd name="connsiteY5" fmla="*/ 3912472 h 3912472"/>
                <a:gd name="connsiteX6" fmla="*/ 0 w 12192000"/>
                <a:gd name="connsiteY6" fmla="*/ 3912472 h 391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912472">
                  <a:moveTo>
                    <a:pt x="0" y="0"/>
                  </a:moveTo>
                  <a:lnTo>
                    <a:pt x="172239" y="138324"/>
                  </a:lnTo>
                  <a:cubicBezTo>
                    <a:pt x="1736813" y="1336137"/>
                    <a:pt x="3815192" y="2066184"/>
                    <a:pt x="6096000" y="2066184"/>
                  </a:cubicBezTo>
                  <a:cubicBezTo>
                    <a:pt x="8376808" y="2066184"/>
                    <a:pt x="10455187" y="1336137"/>
                    <a:pt x="12019761" y="138324"/>
                  </a:cubicBezTo>
                  <a:lnTo>
                    <a:pt x="12192000" y="0"/>
                  </a:lnTo>
                  <a:lnTo>
                    <a:pt x="12192000" y="3912472"/>
                  </a:lnTo>
                  <a:lnTo>
                    <a:pt x="0" y="3912472"/>
                  </a:lnTo>
                  <a:close/>
                </a:path>
              </a:pathLst>
            </a:custGeom>
            <a:solidFill>
              <a:srgbClr val="004E5B">
                <a:alpha val="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8DC99CF-1A53-94A1-B54C-213A1A7D6501}"/>
                </a:ext>
              </a:extLst>
            </p:cNvPr>
            <p:cNvSpPr/>
            <p:nvPr/>
          </p:nvSpPr>
          <p:spPr>
            <a:xfrm>
              <a:off x="0" y="3682456"/>
              <a:ext cx="12192000" cy="3175545"/>
            </a:xfrm>
            <a:custGeom>
              <a:avLst/>
              <a:gdLst>
                <a:gd name="connsiteX0" fmla="*/ 0 w 12192000"/>
                <a:gd name="connsiteY0" fmla="*/ 0 h 3175545"/>
                <a:gd name="connsiteX1" fmla="*/ 172239 w 12192000"/>
                <a:gd name="connsiteY1" fmla="*/ 94555 h 3175545"/>
                <a:gd name="connsiteX2" fmla="*/ 6096000 w 12192000"/>
                <a:gd name="connsiteY2" fmla="*/ 1412405 h 3175545"/>
                <a:gd name="connsiteX3" fmla="*/ 12019761 w 12192000"/>
                <a:gd name="connsiteY3" fmla="*/ 94555 h 3175545"/>
                <a:gd name="connsiteX4" fmla="*/ 12192000 w 12192000"/>
                <a:gd name="connsiteY4" fmla="*/ 0 h 3175545"/>
                <a:gd name="connsiteX5" fmla="*/ 12192000 w 12192000"/>
                <a:gd name="connsiteY5" fmla="*/ 3175545 h 3175545"/>
                <a:gd name="connsiteX6" fmla="*/ 0 w 12192000"/>
                <a:gd name="connsiteY6" fmla="*/ 3175545 h 3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175545">
                  <a:moveTo>
                    <a:pt x="0" y="0"/>
                  </a:moveTo>
                  <a:lnTo>
                    <a:pt x="172239" y="94555"/>
                  </a:lnTo>
                  <a:cubicBezTo>
                    <a:pt x="1736813" y="913359"/>
                    <a:pt x="3815192" y="1412405"/>
                    <a:pt x="6096000" y="1412405"/>
                  </a:cubicBezTo>
                  <a:cubicBezTo>
                    <a:pt x="8376808" y="1412405"/>
                    <a:pt x="10455187" y="913359"/>
                    <a:pt x="12019761" y="94555"/>
                  </a:cubicBezTo>
                  <a:lnTo>
                    <a:pt x="12192000" y="0"/>
                  </a:lnTo>
                  <a:lnTo>
                    <a:pt x="12192000" y="3175545"/>
                  </a:lnTo>
                  <a:lnTo>
                    <a:pt x="0" y="3175545"/>
                  </a:lnTo>
                  <a:close/>
                </a:path>
              </a:pathLst>
            </a:custGeom>
            <a:solidFill>
              <a:srgbClr val="004E5B">
                <a:alpha val="5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117B207-1B58-A983-9EF3-AA7EBDA3907D}"/>
                </a:ext>
              </a:extLst>
            </p:cNvPr>
            <p:cNvSpPr/>
            <p:nvPr/>
          </p:nvSpPr>
          <p:spPr>
            <a:xfrm>
              <a:off x="0" y="4179042"/>
              <a:ext cx="12192000" cy="2678959"/>
            </a:xfrm>
            <a:custGeom>
              <a:avLst/>
              <a:gdLst>
                <a:gd name="connsiteX0" fmla="*/ 0 w 12192000"/>
                <a:gd name="connsiteY0" fmla="*/ 0 h 2678959"/>
                <a:gd name="connsiteX1" fmla="*/ 172239 w 12192000"/>
                <a:gd name="connsiteY1" fmla="*/ 66146 h 2678959"/>
                <a:gd name="connsiteX2" fmla="*/ 6096000 w 12192000"/>
                <a:gd name="connsiteY2" fmla="*/ 988045 h 2678959"/>
                <a:gd name="connsiteX3" fmla="*/ 12019761 w 12192000"/>
                <a:gd name="connsiteY3" fmla="*/ 66146 h 2678959"/>
                <a:gd name="connsiteX4" fmla="*/ 12192000 w 12192000"/>
                <a:gd name="connsiteY4" fmla="*/ 0 h 2678959"/>
                <a:gd name="connsiteX5" fmla="*/ 12192000 w 12192000"/>
                <a:gd name="connsiteY5" fmla="*/ 2678959 h 2678959"/>
                <a:gd name="connsiteX6" fmla="*/ 0 w 12192000"/>
                <a:gd name="connsiteY6" fmla="*/ 2678959 h 2678959"/>
                <a:gd name="connsiteX7" fmla="*/ 0 w 12192000"/>
                <a:gd name="connsiteY7" fmla="*/ 0 h 267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678959">
                  <a:moveTo>
                    <a:pt x="0" y="0"/>
                  </a:moveTo>
                  <a:lnTo>
                    <a:pt x="172239" y="66146"/>
                  </a:lnTo>
                  <a:cubicBezTo>
                    <a:pt x="1736813" y="638938"/>
                    <a:pt x="3815192" y="988045"/>
                    <a:pt x="6096000" y="988045"/>
                  </a:cubicBezTo>
                  <a:cubicBezTo>
                    <a:pt x="8376808" y="988045"/>
                    <a:pt x="10455187" y="638938"/>
                    <a:pt x="12019761" y="66146"/>
                  </a:cubicBezTo>
                  <a:lnTo>
                    <a:pt x="12192000" y="0"/>
                  </a:lnTo>
                  <a:lnTo>
                    <a:pt x="12192000" y="2678959"/>
                  </a:lnTo>
                  <a:lnTo>
                    <a:pt x="0" y="2678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3">
            <a:extLst>
              <a:ext uri="{FF2B5EF4-FFF2-40B4-BE49-F238E27FC236}">
                <a16:creationId xmlns:a16="http://schemas.microsoft.com/office/drawing/2014/main" id="{246F88C0-3602-C290-4074-500F4272A8FC}"/>
              </a:ext>
            </a:extLst>
          </p:cNvPr>
          <p:cNvSpPr txBox="1"/>
          <p:nvPr/>
        </p:nvSpPr>
        <p:spPr>
          <a:xfrm>
            <a:off x="4589818" y="2991514"/>
            <a:ext cx="3012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选题背景及意义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5889C16-31AA-2B9A-6051-7E63F056BDA7}"/>
              </a:ext>
            </a:extLst>
          </p:cNvPr>
          <p:cNvSpPr/>
          <p:nvPr/>
        </p:nvSpPr>
        <p:spPr>
          <a:xfrm>
            <a:off x="0" y="5041900"/>
            <a:ext cx="12192000" cy="1816099"/>
          </a:xfrm>
          <a:prstGeom prst="rect">
            <a:avLst/>
          </a:prstGeom>
          <a:solidFill>
            <a:srgbClr val="004E5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F9FAB2-7E6B-49FA-9BF2-6F090EF4ACE0}"/>
              </a:ext>
            </a:extLst>
          </p:cNvPr>
          <p:cNvSpPr txBox="1"/>
          <p:nvPr/>
        </p:nvSpPr>
        <p:spPr>
          <a:xfrm>
            <a:off x="1905000" y="4784130"/>
            <a:ext cx="8382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8938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86301" y="173348"/>
            <a:ext cx="2219397" cy="523220"/>
            <a:chOff x="4913818" y="111204"/>
            <a:chExt cx="2219397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913818" y="111204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选题背景及意义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54373" y="3853061"/>
            <a:ext cx="483253" cy="483253"/>
            <a:chOff x="5983774" y="324742"/>
            <a:chExt cx="439250" cy="439250"/>
          </a:xfrm>
        </p:grpSpPr>
        <p:sp>
          <p:nvSpPr>
            <p:cNvPr id="41" name="椭圆 40"/>
            <p:cNvSpPr/>
            <p:nvPr/>
          </p:nvSpPr>
          <p:spPr>
            <a:xfrm>
              <a:off x="5983774" y="324742"/>
              <a:ext cx="439250" cy="439250"/>
            </a:xfrm>
            <a:prstGeom prst="ellipse">
              <a:avLst/>
            </a:prstGeom>
            <a:solidFill>
              <a:srgbClr val="004E5B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4" name="AutoShape 59" descr="D:\51PPT模板网\51pptmoban.com\图片.jpg"/>
            <p:cNvSpPr/>
            <p:nvPr/>
          </p:nvSpPr>
          <p:spPr bwMode="auto">
            <a:xfrm>
              <a:off x="6094478" y="436180"/>
              <a:ext cx="217842" cy="216882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54373" y="4825644"/>
            <a:ext cx="483253" cy="483253"/>
            <a:chOff x="8059877" y="324742"/>
            <a:chExt cx="439250" cy="439250"/>
          </a:xfrm>
        </p:grpSpPr>
        <p:sp>
          <p:nvSpPr>
            <p:cNvPr id="46" name="椭圆 45" descr="D:\51PPT模板网\51pptmoban.com\图片.jpg"/>
            <p:cNvSpPr/>
            <p:nvPr/>
          </p:nvSpPr>
          <p:spPr>
            <a:xfrm>
              <a:off x="8059877" y="324742"/>
              <a:ext cx="439250" cy="439250"/>
            </a:xfrm>
            <a:prstGeom prst="ellipse">
              <a:avLst/>
            </a:prstGeom>
            <a:solidFill>
              <a:srgbClr val="759FA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7" name="AutoShape 112"/>
            <p:cNvSpPr/>
            <p:nvPr/>
          </p:nvSpPr>
          <p:spPr bwMode="auto">
            <a:xfrm>
              <a:off x="8170581" y="436180"/>
              <a:ext cx="217844" cy="21688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54373" y="1899662"/>
            <a:ext cx="483253" cy="483253"/>
            <a:chOff x="1831568" y="324742"/>
            <a:chExt cx="439250" cy="439250"/>
          </a:xfrm>
        </p:grpSpPr>
        <p:sp>
          <p:nvSpPr>
            <p:cNvPr id="49" name="椭圆 48"/>
            <p:cNvSpPr/>
            <p:nvPr/>
          </p:nvSpPr>
          <p:spPr>
            <a:xfrm>
              <a:off x="1831568" y="324742"/>
              <a:ext cx="439250" cy="439250"/>
            </a:xfrm>
            <a:prstGeom prst="ellipse">
              <a:avLst/>
            </a:prstGeom>
            <a:solidFill>
              <a:srgbClr val="004E5B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976596" y="435626"/>
              <a:ext cx="149200" cy="217488"/>
              <a:chOff x="2528980" y="2863361"/>
              <a:chExt cx="246811" cy="359779"/>
            </a:xfrm>
            <a:solidFill>
              <a:schemeClr val="bg1"/>
            </a:solidFill>
            <a:effectLst/>
          </p:grpSpPr>
          <p:sp>
            <p:nvSpPr>
              <p:cNvPr id="51" name="AutoShape 113" descr="D:\51PPT模板网\51pptmoban.com\图片.jpg"/>
              <p:cNvSpPr/>
              <p:nvPr/>
            </p:nvSpPr>
            <p:spPr bwMode="auto">
              <a:xfrm>
                <a:off x="2528980" y="2863361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114"/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854373" y="2873022"/>
            <a:ext cx="483253" cy="483253"/>
            <a:chOff x="3907671" y="324742"/>
            <a:chExt cx="439250" cy="439250"/>
          </a:xfrm>
        </p:grpSpPr>
        <p:sp>
          <p:nvSpPr>
            <p:cNvPr id="54" name="椭圆 53"/>
            <p:cNvSpPr/>
            <p:nvPr/>
          </p:nvSpPr>
          <p:spPr>
            <a:xfrm>
              <a:off x="3907671" y="324742"/>
              <a:ext cx="439250" cy="439250"/>
            </a:xfrm>
            <a:prstGeom prst="ellipse">
              <a:avLst/>
            </a:prstGeom>
            <a:solidFill>
              <a:srgbClr val="759FA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018737" y="435963"/>
              <a:ext cx="217118" cy="217118"/>
              <a:chOff x="2473104" y="2145028"/>
              <a:chExt cx="359165" cy="359165"/>
            </a:xfrm>
            <a:solidFill>
              <a:schemeClr val="bg1"/>
            </a:solidFill>
            <a:effectLst/>
          </p:grpSpPr>
          <p:sp>
            <p:nvSpPr>
              <p:cNvPr id="56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7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 descr="D:\51PPT模板网\51pptmoban.com\图片.jpg">
            <a:extLst>
              <a:ext uri="{FF2B5EF4-FFF2-40B4-BE49-F238E27FC236}">
                <a16:creationId xmlns:a16="http://schemas.microsoft.com/office/drawing/2014/main" id="{6B243038-9804-41B2-4966-732CB875FA25}"/>
              </a:ext>
            </a:extLst>
          </p:cNvPr>
          <p:cNvSpPr/>
          <p:nvPr/>
        </p:nvSpPr>
        <p:spPr>
          <a:xfrm>
            <a:off x="839788" y="1403350"/>
            <a:ext cx="4557712" cy="4381500"/>
          </a:xfrm>
          <a:prstGeom prst="roundRect">
            <a:avLst>
              <a:gd name="adj" fmla="val 3768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56E1AAD-62B9-2EF3-0175-DD27FB2FEBBC}"/>
              </a:ext>
            </a:extLst>
          </p:cNvPr>
          <p:cNvGrpSpPr/>
          <p:nvPr/>
        </p:nvGrpSpPr>
        <p:grpSpPr>
          <a:xfrm>
            <a:off x="6497183" y="1814962"/>
            <a:ext cx="5694817" cy="585690"/>
            <a:chOff x="283598" y="1906534"/>
            <a:chExt cx="5694817" cy="58569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EFF94F0-0A2E-A181-5973-38C87B290BA8}"/>
                </a:ext>
              </a:extLst>
            </p:cNvPr>
            <p:cNvSpPr txBox="1"/>
            <p:nvPr/>
          </p:nvSpPr>
          <p:spPr>
            <a:xfrm>
              <a:off x="283598" y="2190603"/>
              <a:ext cx="569481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C58CB7A-2F65-AFC7-95C4-6C6195CEEC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3F863AE-7A3A-2279-EB5F-18D5CE733F76}"/>
              </a:ext>
            </a:extLst>
          </p:cNvPr>
          <p:cNvGrpSpPr/>
          <p:nvPr/>
        </p:nvGrpSpPr>
        <p:grpSpPr>
          <a:xfrm>
            <a:off x="6497183" y="2787920"/>
            <a:ext cx="5694817" cy="585690"/>
            <a:chOff x="283598" y="1906534"/>
            <a:chExt cx="5694817" cy="58569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0154BF3-72C8-4595-EDFA-D291E0C4AF2F}"/>
                </a:ext>
              </a:extLst>
            </p:cNvPr>
            <p:cNvSpPr txBox="1"/>
            <p:nvPr/>
          </p:nvSpPr>
          <p:spPr>
            <a:xfrm>
              <a:off x="283598" y="2190603"/>
              <a:ext cx="569481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D2C10DD-C254-8919-7152-552229F549F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06CE67A-F9B8-C31B-BDDD-E8496A94188A}"/>
              </a:ext>
            </a:extLst>
          </p:cNvPr>
          <p:cNvGrpSpPr/>
          <p:nvPr/>
        </p:nvGrpSpPr>
        <p:grpSpPr>
          <a:xfrm>
            <a:off x="6497183" y="3760878"/>
            <a:ext cx="5694817" cy="585690"/>
            <a:chOff x="283598" y="1906534"/>
            <a:chExt cx="5694817" cy="58569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CD60AF1-FEDD-79B8-4BDE-89724462C2F9}"/>
                </a:ext>
              </a:extLst>
            </p:cNvPr>
            <p:cNvSpPr txBox="1"/>
            <p:nvPr/>
          </p:nvSpPr>
          <p:spPr>
            <a:xfrm>
              <a:off x="283598" y="2190603"/>
              <a:ext cx="569481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AF3E1D3-9201-F174-1273-542944B6BFF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FFCD894-64BF-D887-E253-7309A908317D}"/>
              </a:ext>
            </a:extLst>
          </p:cNvPr>
          <p:cNvGrpSpPr/>
          <p:nvPr/>
        </p:nvGrpSpPr>
        <p:grpSpPr>
          <a:xfrm>
            <a:off x="6497183" y="4733836"/>
            <a:ext cx="5694817" cy="585690"/>
            <a:chOff x="283598" y="1906534"/>
            <a:chExt cx="5694817" cy="58569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81029DE-CB75-2106-C86A-AA3C6382AE88}"/>
                </a:ext>
              </a:extLst>
            </p:cNvPr>
            <p:cNvSpPr txBox="1"/>
            <p:nvPr/>
          </p:nvSpPr>
          <p:spPr>
            <a:xfrm>
              <a:off x="283598" y="2190603"/>
              <a:ext cx="569481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108297C-0A79-536B-2F57-C30E01A6219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478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86301" y="173348"/>
            <a:ext cx="2219397" cy="523220"/>
            <a:chOff x="4913818" y="111204"/>
            <a:chExt cx="2219397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913818" y="111204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选题背景及意义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8CBFB99-A486-5D9E-CA4E-AB620E8BBE91}"/>
              </a:ext>
            </a:extLst>
          </p:cNvPr>
          <p:cNvGrpSpPr/>
          <p:nvPr/>
        </p:nvGrpSpPr>
        <p:grpSpPr>
          <a:xfrm>
            <a:off x="4477304" y="1882450"/>
            <a:ext cx="3237392" cy="3093100"/>
            <a:chOff x="4790016" y="2181224"/>
            <a:chExt cx="2611967" cy="2495551"/>
          </a:xfrm>
        </p:grpSpPr>
        <p:sp>
          <p:nvSpPr>
            <p:cNvPr id="28" name="椭圆 27"/>
            <p:cNvSpPr/>
            <p:nvPr/>
          </p:nvSpPr>
          <p:spPr bwMode="auto">
            <a:xfrm>
              <a:off x="4857749" y="2181224"/>
              <a:ext cx="2459566" cy="249555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6709832" y="2312458"/>
              <a:ext cx="167218" cy="169333"/>
            </a:xfrm>
            <a:prstGeom prst="ellipse">
              <a:avLst/>
            </a:prstGeom>
            <a:solidFill>
              <a:srgbClr val="004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 bwMode="auto">
            <a:xfrm>
              <a:off x="5310716" y="2312458"/>
              <a:ext cx="167216" cy="169333"/>
            </a:xfrm>
            <a:prstGeom prst="ellipse">
              <a:avLst/>
            </a:prstGeom>
            <a:solidFill>
              <a:srgbClr val="004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4790016" y="3349624"/>
              <a:ext cx="167216" cy="169333"/>
            </a:xfrm>
            <a:prstGeom prst="ellipse">
              <a:avLst/>
            </a:prstGeom>
            <a:solidFill>
              <a:srgbClr val="004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7234765" y="3349624"/>
              <a:ext cx="167218" cy="169333"/>
            </a:xfrm>
            <a:prstGeom prst="ellipse">
              <a:avLst/>
            </a:prstGeom>
            <a:solidFill>
              <a:srgbClr val="004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 bwMode="auto">
            <a:xfrm>
              <a:off x="6709832" y="4384675"/>
              <a:ext cx="167218" cy="169333"/>
            </a:xfrm>
            <a:prstGeom prst="ellipse">
              <a:avLst/>
            </a:prstGeom>
            <a:solidFill>
              <a:srgbClr val="004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 bwMode="auto">
            <a:xfrm>
              <a:off x="5310716" y="4352924"/>
              <a:ext cx="167216" cy="169333"/>
            </a:xfrm>
            <a:prstGeom prst="ellipse">
              <a:avLst/>
            </a:prstGeom>
            <a:solidFill>
              <a:srgbClr val="004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6408" name="组合 46"/>
            <p:cNvGrpSpPr/>
            <p:nvPr/>
          </p:nvGrpSpPr>
          <p:grpSpPr bwMode="auto">
            <a:xfrm>
              <a:off x="5073891" y="2571267"/>
              <a:ext cx="2044730" cy="1703382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004E5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004E5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004E5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004E5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004E5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004E5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 bwMode="auto">
            <a:xfrm>
              <a:off x="5433478" y="2767542"/>
              <a:ext cx="1305982" cy="1325033"/>
              <a:chOff x="3254772" y="2872916"/>
              <a:chExt cx="936104" cy="936104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254772" y="2872916"/>
                <a:ext cx="936104" cy="936104"/>
              </a:xfrm>
              <a:prstGeom prst="ellipse">
                <a:avLst/>
              </a:prstGeom>
              <a:noFill/>
              <a:ln w="38100">
                <a:solidFill>
                  <a:srgbClr val="004E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543230" y="3251958"/>
                <a:ext cx="372851" cy="192974"/>
              </a:xfrm>
              <a:prstGeom prst="rect">
                <a:avLst/>
              </a:prstGeom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600" b="1" dirty="0">
                    <a:solidFill>
                      <a:srgbClr val="004E5B"/>
                    </a:solidFill>
                    <a:cs typeface="+mn-ea"/>
                    <a:sym typeface="+mn-lt"/>
                  </a:rPr>
                  <a:t>标题</a:t>
                </a:r>
                <a:r>
                  <a:rPr lang="en-US" altLang="zh-CN" sz="1600" b="1" dirty="0">
                    <a:solidFill>
                      <a:srgbClr val="004E5B"/>
                    </a:solidFill>
                    <a:cs typeface="+mn-ea"/>
                    <a:sym typeface="+mn-lt"/>
                  </a:rPr>
                  <a:t> </a:t>
                </a:r>
                <a:endParaRPr lang="zh-CN" altLang="en-US" sz="1600" b="1" dirty="0">
                  <a:solidFill>
                    <a:srgbClr val="004E5B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56162A9-9CE1-EB2D-26F4-A670A5C80152}"/>
              </a:ext>
            </a:extLst>
          </p:cNvPr>
          <p:cNvGrpSpPr/>
          <p:nvPr/>
        </p:nvGrpSpPr>
        <p:grpSpPr>
          <a:xfrm>
            <a:off x="7858985" y="3062430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A2630A2-647B-E375-F771-E83E4AFFBE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2359F1F-A739-A521-282B-46D0584DEC9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D746079-32EB-D6A0-19B4-4EEE2412C762}"/>
              </a:ext>
            </a:extLst>
          </p:cNvPr>
          <p:cNvGrpSpPr/>
          <p:nvPr/>
        </p:nvGrpSpPr>
        <p:grpSpPr>
          <a:xfrm>
            <a:off x="1327484" y="3062430"/>
            <a:ext cx="2984539" cy="816522"/>
            <a:chOff x="283598" y="1906534"/>
            <a:chExt cx="29845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FC52E28-A978-A198-B6B1-6FFCD18A4D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DA76DCE-A607-05B9-4CC6-D9ECDF8AD6E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5F22E61-852D-E3CD-8B4F-C7BF8AAB327D}"/>
              </a:ext>
            </a:extLst>
          </p:cNvPr>
          <p:cNvGrpSpPr/>
          <p:nvPr/>
        </p:nvGrpSpPr>
        <p:grpSpPr>
          <a:xfrm>
            <a:off x="7273059" y="1704687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EEEE7F2-B556-C3EC-11E1-2EC6795339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E56D1FC-1BA0-590E-E753-436E11A7FD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FC8250D-2253-8BBE-E72B-40C903EC6C81}"/>
              </a:ext>
            </a:extLst>
          </p:cNvPr>
          <p:cNvGrpSpPr/>
          <p:nvPr/>
        </p:nvGrpSpPr>
        <p:grpSpPr>
          <a:xfrm>
            <a:off x="1931525" y="1704687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82E0684-3A4B-E0A1-28B4-E7B3B4302C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487DEFF-BF00-F2EF-1F14-804C2C788DE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7889A97-16DA-31BA-3EAF-130C93342FBA}"/>
              </a:ext>
            </a:extLst>
          </p:cNvPr>
          <p:cNvGrpSpPr/>
          <p:nvPr/>
        </p:nvGrpSpPr>
        <p:grpSpPr>
          <a:xfrm>
            <a:off x="7273059" y="4543013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E90C08D-8BD3-296F-4449-61A54775B41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3B0475D-BA00-791D-48A3-DF71D016BA8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864B9E5-9274-6ECF-B792-E5A04B2611BE}"/>
              </a:ext>
            </a:extLst>
          </p:cNvPr>
          <p:cNvGrpSpPr/>
          <p:nvPr/>
        </p:nvGrpSpPr>
        <p:grpSpPr>
          <a:xfrm>
            <a:off x="1931525" y="4543013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3AC3880-15B2-2C08-75CC-CD2C0D38D1F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0364DC8-1319-73F5-FC66-999E675F568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186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86301" y="173348"/>
            <a:ext cx="2219397" cy="523220"/>
            <a:chOff x="4913818" y="111204"/>
            <a:chExt cx="2219397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913818" y="111204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选题背景及意义</a:t>
              </a:r>
            </a:p>
          </p:txBody>
        </p:sp>
      </p:grpSp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FA9DB550-3628-273D-6F7B-2F03A3C899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984" y="1428703"/>
            <a:ext cx="5394325" cy="3039110"/>
          </a:xfrm>
          <a:prstGeom prst="snip1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3" name="Oval 24">
            <a:extLst>
              <a:ext uri="{FF2B5EF4-FFF2-40B4-BE49-F238E27FC236}">
                <a16:creationId xmlns:a16="http://schemas.microsoft.com/office/drawing/2014/main" id="{038BCAF5-D340-8B83-ECF5-7747C12224FD}"/>
              </a:ext>
            </a:extLst>
          </p:cNvPr>
          <p:cNvSpPr/>
          <p:nvPr/>
        </p:nvSpPr>
        <p:spPr>
          <a:xfrm>
            <a:off x="6686036" y="1531637"/>
            <a:ext cx="880886" cy="855669"/>
          </a:xfrm>
          <a:prstGeom prst="ellipse">
            <a:avLst/>
          </a:prstGeom>
          <a:solidFill>
            <a:srgbClr val="004E5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30">
            <a:extLst>
              <a:ext uri="{FF2B5EF4-FFF2-40B4-BE49-F238E27FC236}">
                <a16:creationId xmlns:a16="http://schemas.microsoft.com/office/drawing/2014/main" id="{41346401-0702-155F-9530-3C5E92891D94}"/>
              </a:ext>
            </a:extLst>
          </p:cNvPr>
          <p:cNvSpPr/>
          <p:nvPr/>
        </p:nvSpPr>
        <p:spPr>
          <a:xfrm>
            <a:off x="6686036" y="2955656"/>
            <a:ext cx="880886" cy="855669"/>
          </a:xfrm>
          <a:prstGeom prst="ellipse">
            <a:avLst/>
          </a:prstGeom>
          <a:solidFill>
            <a:srgbClr val="759FA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Oval 35">
            <a:extLst>
              <a:ext uri="{FF2B5EF4-FFF2-40B4-BE49-F238E27FC236}">
                <a16:creationId xmlns:a16="http://schemas.microsoft.com/office/drawing/2014/main" id="{9C1450ED-BACF-1AD1-D3BA-4206C5C9A062}"/>
              </a:ext>
            </a:extLst>
          </p:cNvPr>
          <p:cNvSpPr/>
          <p:nvPr/>
        </p:nvSpPr>
        <p:spPr>
          <a:xfrm>
            <a:off x="6686036" y="4337510"/>
            <a:ext cx="880886" cy="855670"/>
          </a:xfrm>
          <a:prstGeom prst="ellipse">
            <a:avLst/>
          </a:prstGeom>
          <a:solidFill>
            <a:srgbClr val="004E5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Triangle 43">
            <a:extLst>
              <a:ext uri="{FF2B5EF4-FFF2-40B4-BE49-F238E27FC236}">
                <a16:creationId xmlns:a16="http://schemas.microsoft.com/office/drawing/2014/main" id="{27C68B61-FF62-2141-E972-3695DBC7B0C4}"/>
              </a:ext>
            </a:extLst>
          </p:cNvPr>
          <p:cNvSpPr/>
          <p:nvPr/>
        </p:nvSpPr>
        <p:spPr>
          <a:xfrm rot="10800000">
            <a:off x="5908566" y="1369661"/>
            <a:ext cx="384047" cy="384047"/>
          </a:xfrm>
          <a:prstGeom prst="rtTriangle">
            <a:avLst/>
          </a:prstGeom>
          <a:solidFill>
            <a:srgbClr val="004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latin typeface="阿里巴巴普惠体" panose="00020600040101010101" charset="-122"/>
              <a:ea typeface="阿里巴巴普惠体" panose="00020600040101010101" charset="-122"/>
            </a:endParaRPr>
          </a:p>
        </p:txBody>
      </p:sp>
      <p:sp>
        <p:nvSpPr>
          <p:cNvPr id="10" name="Rectangle 45">
            <a:extLst>
              <a:ext uri="{FF2B5EF4-FFF2-40B4-BE49-F238E27FC236}">
                <a16:creationId xmlns:a16="http://schemas.microsoft.com/office/drawing/2014/main" id="{A007E8C9-DFF8-7192-971A-20C9C625B880}"/>
              </a:ext>
            </a:extLst>
          </p:cNvPr>
          <p:cNvSpPr/>
          <p:nvPr/>
        </p:nvSpPr>
        <p:spPr>
          <a:xfrm>
            <a:off x="839788" y="4467813"/>
            <a:ext cx="5402025" cy="725367"/>
          </a:xfrm>
          <a:prstGeom prst="rect">
            <a:avLst/>
          </a:prstGeom>
          <a:solidFill>
            <a:srgbClr val="004E5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460" descr="D:\51PPT模板网\51pptmoban.com\图片.jpg">
            <a:extLst>
              <a:ext uri="{FF2B5EF4-FFF2-40B4-BE49-F238E27FC236}">
                <a16:creationId xmlns:a16="http://schemas.microsoft.com/office/drawing/2014/main" id="{9E5056D7-DAB5-94C9-926F-80E07439681D}"/>
              </a:ext>
            </a:extLst>
          </p:cNvPr>
          <p:cNvSpPr>
            <a:spLocks noEditPoints="1"/>
          </p:cNvSpPr>
          <p:nvPr/>
        </p:nvSpPr>
        <p:spPr bwMode="auto">
          <a:xfrm>
            <a:off x="6918854" y="1722012"/>
            <a:ext cx="448886" cy="448886"/>
          </a:xfrm>
          <a:custGeom>
            <a:avLst/>
            <a:gdLst>
              <a:gd name="T0" fmla="*/ 175 w 176"/>
              <a:gd name="T1" fmla="*/ 85 h 176"/>
              <a:gd name="T2" fmla="*/ 144 w 176"/>
              <a:gd name="T3" fmla="*/ 54 h 176"/>
              <a:gd name="T4" fmla="*/ 144 w 176"/>
              <a:gd name="T5" fmla="*/ 12 h 176"/>
              <a:gd name="T6" fmla="*/ 140 w 176"/>
              <a:gd name="T7" fmla="*/ 8 h 176"/>
              <a:gd name="T8" fmla="*/ 116 w 176"/>
              <a:gd name="T9" fmla="*/ 8 h 176"/>
              <a:gd name="T10" fmla="*/ 112 w 176"/>
              <a:gd name="T11" fmla="*/ 12 h 176"/>
              <a:gd name="T12" fmla="*/ 112 w 176"/>
              <a:gd name="T13" fmla="*/ 22 h 176"/>
              <a:gd name="T14" fmla="*/ 91 w 176"/>
              <a:gd name="T15" fmla="*/ 1 h 176"/>
              <a:gd name="T16" fmla="*/ 88 w 176"/>
              <a:gd name="T17" fmla="*/ 0 h 176"/>
              <a:gd name="T18" fmla="*/ 85 w 176"/>
              <a:gd name="T19" fmla="*/ 1 h 176"/>
              <a:gd name="T20" fmla="*/ 1 w 176"/>
              <a:gd name="T21" fmla="*/ 85 h 176"/>
              <a:gd name="T22" fmla="*/ 0 w 176"/>
              <a:gd name="T23" fmla="*/ 88 h 176"/>
              <a:gd name="T24" fmla="*/ 4 w 176"/>
              <a:gd name="T25" fmla="*/ 92 h 176"/>
              <a:gd name="T26" fmla="*/ 7 w 176"/>
              <a:gd name="T27" fmla="*/ 91 h 176"/>
              <a:gd name="T28" fmla="*/ 24 w 176"/>
              <a:gd name="T29" fmla="*/ 74 h 176"/>
              <a:gd name="T30" fmla="*/ 24 w 176"/>
              <a:gd name="T31" fmla="*/ 172 h 176"/>
              <a:gd name="T32" fmla="*/ 28 w 176"/>
              <a:gd name="T33" fmla="*/ 176 h 176"/>
              <a:gd name="T34" fmla="*/ 148 w 176"/>
              <a:gd name="T35" fmla="*/ 176 h 176"/>
              <a:gd name="T36" fmla="*/ 152 w 176"/>
              <a:gd name="T37" fmla="*/ 172 h 176"/>
              <a:gd name="T38" fmla="*/ 152 w 176"/>
              <a:gd name="T39" fmla="*/ 74 h 176"/>
              <a:gd name="T40" fmla="*/ 169 w 176"/>
              <a:gd name="T41" fmla="*/ 91 h 176"/>
              <a:gd name="T42" fmla="*/ 172 w 176"/>
              <a:gd name="T43" fmla="*/ 92 h 176"/>
              <a:gd name="T44" fmla="*/ 176 w 176"/>
              <a:gd name="T45" fmla="*/ 88 h 176"/>
              <a:gd name="T46" fmla="*/ 175 w 176"/>
              <a:gd name="T47" fmla="*/ 85 h 176"/>
              <a:gd name="T48" fmla="*/ 120 w 176"/>
              <a:gd name="T49" fmla="*/ 16 h 176"/>
              <a:gd name="T50" fmla="*/ 136 w 176"/>
              <a:gd name="T51" fmla="*/ 16 h 176"/>
              <a:gd name="T52" fmla="*/ 136 w 176"/>
              <a:gd name="T53" fmla="*/ 46 h 176"/>
              <a:gd name="T54" fmla="*/ 120 w 176"/>
              <a:gd name="T55" fmla="*/ 30 h 176"/>
              <a:gd name="T56" fmla="*/ 120 w 176"/>
              <a:gd name="T57" fmla="*/ 16 h 176"/>
              <a:gd name="T58" fmla="*/ 64 w 176"/>
              <a:gd name="T59" fmla="*/ 168 h 176"/>
              <a:gd name="T60" fmla="*/ 32 w 176"/>
              <a:gd name="T61" fmla="*/ 168 h 176"/>
              <a:gd name="T62" fmla="*/ 32 w 176"/>
              <a:gd name="T63" fmla="*/ 160 h 176"/>
              <a:gd name="T64" fmla="*/ 64 w 176"/>
              <a:gd name="T65" fmla="*/ 160 h 176"/>
              <a:gd name="T66" fmla="*/ 64 w 176"/>
              <a:gd name="T67" fmla="*/ 168 h 176"/>
              <a:gd name="T68" fmla="*/ 104 w 176"/>
              <a:gd name="T69" fmla="*/ 168 h 176"/>
              <a:gd name="T70" fmla="*/ 72 w 176"/>
              <a:gd name="T71" fmla="*/ 168 h 176"/>
              <a:gd name="T72" fmla="*/ 72 w 176"/>
              <a:gd name="T73" fmla="*/ 104 h 176"/>
              <a:gd name="T74" fmla="*/ 104 w 176"/>
              <a:gd name="T75" fmla="*/ 104 h 176"/>
              <a:gd name="T76" fmla="*/ 104 w 176"/>
              <a:gd name="T77" fmla="*/ 168 h 176"/>
              <a:gd name="T78" fmla="*/ 144 w 176"/>
              <a:gd name="T79" fmla="*/ 168 h 176"/>
              <a:gd name="T80" fmla="*/ 112 w 176"/>
              <a:gd name="T81" fmla="*/ 168 h 176"/>
              <a:gd name="T82" fmla="*/ 112 w 176"/>
              <a:gd name="T83" fmla="*/ 160 h 176"/>
              <a:gd name="T84" fmla="*/ 144 w 176"/>
              <a:gd name="T85" fmla="*/ 160 h 176"/>
              <a:gd name="T86" fmla="*/ 144 w 176"/>
              <a:gd name="T87" fmla="*/ 168 h 176"/>
              <a:gd name="T88" fmla="*/ 144 w 176"/>
              <a:gd name="T89" fmla="*/ 152 h 176"/>
              <a:gd name="T90" fmla="*/ 112 w 176"/>
              <a:gd name="T91" fmla="*/ 152 h 176"/>
              <a:gd name="T92" fmla="*/ 112 w 176"/>
              <a:gd name="T93" fmla="*/ 100 h 176"/>
              <a:gd name="T94" fmla="*/ 108 w 176"/>
              <a:gd name="T95" fmla="*/ 96 h 176"/>
              <a:gd name="T96" fmla="*/ 68 w 176"/>
              <a:gd name="T97" fmla="*/ 96 h 176"/>
              <a:gd name="T98" fmla="*/ 64 w 176"/>
              <a:gd name="T99" fmla="*/ 100 h 176"/>
              <a:gd name="T100" fmla="*/ 64 w 176"/>
              <a:gd name="T101" fmla="*/ 152 h 176"/>
              <a:gd name="T102" fmla="*/ 32 w 176"/>
              <a:gd name="T103" fmla="*/ 152 h 176"/>
              <a:gd name="T104" fmla="*/ 32 w 176"/>
              <a:gd name="T105" fmla="*/ 66 h 176"/>
              <a:gd name="T106" fmla="*/ 88 w 176"/>
              <a:gd name="T107" fmla="*/ 10 h 176"/>
              <a:gd name="T108" fmla="*/ 144 w 176"/>
              <a:gd name="T109" fmla="*/ 66 h 176"/>
              <a:gd name="T110" fmla="*/ 144 w 176"/>
              <a:gd name="T111" fmla="*/ 152 h 176"/>
              <a:gd name="T112" fmla="*/ 92 w 176"/>
              <a:gd name="T113" fmla="*/ 144 h 176"/>
              <a:gd name="T114" fmla="*/ 96 w 176"/>
              <a:gd name="T115" fmla="*/ 140 h 176"/>
              <a:gd name="T116" fmla="*/ 92 w 176"/>
              <a:gd name="T117" fmla="*/ 136 h 176"/>
              <a:gd name="T118" fmla="*/ 88 w 176"/>
              <a:gd name="T119" fmla="*/ 140 h 176"/>
              <a:gd name="T120" fmla="*/ 92 w 176"/>
              <a:gd name="T121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75" y="85"/>
                </a:moveTo>
                <a:cubicBezTo>
                  <a:pt x="144" y="54"/>
                  <a:pt x="144" y="54"/>
                  <a:pt x="144" y="5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2" y="8"/>
                  <a:pt x="140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4" y="8"/>
                  <a:pt x="112" y="10"/>
                  <a:pt x="112" y="12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86"/>
                  <a:pt x="0" y="87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5" y="92"/>
                  <a:pt x="6" y="92"/>
                  <a:pt x="7" y="91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70" y="92"/>
                  <a:pt x="171" y="92"/>
                  <a:pt x="172" y="92"/>
                </a:cubicBezTo>
                <a:cubicBezTo>
                  <a:pt x="174" y="92"/>
                  <a:pt x="176" y="90"/>
                  <a:pt x="176" y="88"/>
                </a:cubicBezTo>
                <a:cubicBezTo>
                  <a:pt x="176" y="87"/>
                  <a:pt x="176" y="86"/>
                  <a:pt x="175" y="85"/>
                </a:cubicBezTo>
                <a:close/>
                <a:moveTo>
                  <a:pt x="120" y="16"/>
                </a:moveTo>
                <a:cubicBezTo>
                  <a:pt x="136" y="16"/>
                  <a:pt x="136" y="16"/>
                  <a:pt x="136" y="16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20" y="30"/>
                  <a:pt x="120" y="30"/>
                  <a:pt x="120" y="30"/>
                </a:cubicBezTo>
                <a:lnTo>
                  <a:pt x="120" y="16"/>
                </a:lnTo>
                <a:close/>
                <a:moveTo>
                  <a:pt x="64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64" y="160"/>
                  <a:pt x="64" y="160"/>
                  <a:pt x="64" y="160"/>
                </a:cubicBezTo>
                <a:lnTo>
                  <a:pt x="64" y="168"/>
                </a:lnTo>
                <a:close/>
                <a:moveTo>
                  <a:pt x="104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68"/>
                </a:lnTo>
                <a:close/>
                <a:moveTo>
                  <a:pt x="144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44" y="160"/>
                  <a:pt x="144" y="160"/>
                  <a:pt x="144" y="160"/>
                </a:cubicBezTo>
                <a:lnTo>
                  <a:pt x="144" y="168"/>
                </a:lnTo>
                <a:close/>
                <a:moveTo>
                  <a:pt x="144" y="152"/>
                </a:moveTo>
                <a:cubicBezTo>
                  <a:pt x="112" y="152"/>
                  <a:pt x="112" y="152"/>
                  <a:pt x="112" y="152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8"/>
                  <a:pt x="110" y="96"/>
                  <a:pt x="10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6" y="96"/>
                  <a:pt x="64" y="98"/>
                  <a:pt x="64" y="100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66"/>
                  <a:pt x="32" y="66"/>
                  <a:pt x="32" y="66"/>
                </a:cubicBezTo>
                <a:cubicBezTo>
                  <a:pt x="88" y="10"/>
                  <a:pt x="88" y="10"/>
                  <a:pt x="88" y="10"/>
                </a:cubicBezTo>
                <a:cubicBezTo>
                  <a:pt x="144" y="66"/>
                  <a:pt x="144" y="66"/>
                  <a:pt x="144" y="66"/>
                </a:cubicBezTo>
                <a:lnTo>
                  <a:pt x="144" y="152"/>
                </a:lnTo>
                <a:close/>
                <a:moveTo>
                  <a:pt x="92" y="144"/>
                </a:moveTo>
                <a:cubicBezTo>
                  <a:pt x="94" y="144"/>
                  <a:pt x="96" y="142"/>
                  <a:pt x="96" y="140"/>
                </a:cubicBezTo>
                <a:cubicBezTo>
                  <a:pt x="96" y="138"/>
                  <a:pt x="94" y="136"/>
                  <a:pt x="92" y="136"/>
                </a:cubicBezTo>
                <a:cubicBezTo>
                  <a:pt x="90" y="136"/>
                  <a:pt x="88" y="138"/>
                  <a:pt x="88" y="140"/>
                </a:cubicBezTo>
                <a:cubicBezTo>
                  <a:pt x="88" y="142"/>
                  <a:pt x="90" y="144"/>
                  <a:pt x="92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" panose="00020600040101010101" charset="-122"/>
              <a:ea typeface="阿里巴巴普惠体" panose="00020600040101010101" charset="-122"/>
              <a:cs typeface="+mn-cs"/>
            </a:endParaRPr>
          </a:p>
        </p:txBody>
      </p:sp>
      <p:sp>
        <p:nvSpPr>
          <p:cNvPr id="13" name="Freeform 472" descr="D:\51PPT模板网\51pptmoban.com\图片.jpg">
            <a:extLst>
              <a:ext uri="{FF2B5EF4-FFF2-40B4-BE49-F238E27FC236}">
                <a16:creationId xmlns:a16="http://schemas.microsoft.com/office/drawing/2014/main" id="{6DE0640B-B27E-EF57-C72E-CE2C9C6B478A}"/>
              </a:ext>
            </a:extLst>
          </p:cNvPr>
          <p:cNvSpPr>
            <a:spLocks noEditPoints="1"/>
          </p:cNvSpPr>
          <p:nvPr/>
        </p:nvSpPr>
        <p:spPr bwMode="auto">
          <a:xfrm>
            <a:off x="6952703" y="3146409"/>
            <a:ext cx="368313" cy="437372"/>
          </a:xfrm>
          <a:custGeom>
            <a:avLst/>
            <a:gdLst>
              <a:gd name="T0" fmla="*/ 72 w 144"/>
              <a:gd name="T1" fmla="*/ 72 h 176"/>
              <a:gd name="T2" fmla="*/ 72 w 144"/>
              <a:gd name="T3" fmla="*/ 64 h 176"/>
              <a:gd name="T4" fmla="*/ 20 w 144"/>
              <a:gd name="T5" fmla="*/ 68 h 176"/>
              <a:gd name="T6" fmla="*/ 136 w 144"/>
              <a:gd name="T7" fmla="*/ 16 h 176"/>
              <a:gd name="T8" fmla="*/ 116 w 144"/>
              <a:gd name="T9" fmla="*/ 4 h 176"/>
              <a:gd name="T10" fmla="*/ 108 w 144"/>
              <a:gd name="T11" fmla="*/ 4 h 176"/>
              <a:gd name="T12" fmla="*/ 100 w 144"/>
              <a:gd name="T13" fmla="*/ 16 h 176"/>
              <a:gd name="T14" fmla="*/ 96 w 144"/>
              <a:gd name="T15" fmla="*/ 0 h 176"/>
              <a:gd name="T16" fmla="*/ 92 w 144"/>
              <a:gd name="T17" fmla="*/ 16 h 176"/>
              <a:gd name="T18" fmla="*/ 84 w 144"/>
              <a:gd name="T19" fmla="*/ 4 h 176"/>
              <a:gd name="T20" fmla="*/ 76 w 144"/>
              <a:gd name="T21" fmla="*/ 4 h 176"/>
              <a:gd name="T22" fmla="*/ 68 w 144"/>
              <a:gd name="T23" fmla="*/ 16 h 176"/>
              <a:gd name="T24" fmla="*/ 64 w 144"/>
              <a:gd name="T25" fmla="*/ 0 h 176"/>
              <a:gd name="T26" fmla="*/ 60 w 144"/>
              <a:gd name="T27" fmla="*/ 16 h 176"/>
              <a:gd name="T28" fmla="*/ 52 w 144"/>
              <a:gd name="T29" fmla="*/ 4 h 176"/>
              <a:gd name="T30" fmla="*/ 44 w 144"/>
              <a:gd name="T31" fmla="*/ 4 h 176"/>
              <a:gd name="T32" fmla="*/ 36 w 144"/>
              <a:gd name="T33" fmla="*/ 16 h 176"/>
              <a:gd name="T34" fmla="*/ 32 w 144"/>
              <a:gd name="T35" fmla="*/ 0 h 176"/>
              <a:gd name="T36" fmla="*/ 28 w 144"/>
              <a:gd name="T37" fmla="*/ 16 h 176"/>
              <a:gd name="T38" fmla="*/ 0 w 144"/>
              <a:gd name="T39" fmla="*/ 24 h 176"/>
              <a:gd name="T40" fmla="*/ 8 w 144"/>
              <a:gd name="T41" fmla="*/ 176 h 176"/>
              <a:gd name="T42" fmla="*/ 144 w 144"/>
              <a:gd name="T43" fmla="*/ 168 h 176"/>
              <a:gd name="T44" fmla="*/ 136 w 144"/>
              <a:gd name="T45" fmla="*/ 16 h 176"/>
              <a:gd name="T46" fmla="*/ 8 w 144"/>
              <a:gd name="T47" fmla="*/ 144 h 176"/>
              <a:gd name="T48" fmla="*/ 8 w 144"/>
              <a:gd name="T49" fmla="*/ 168 h 176"/>
              <a:gd name="T50" fmla="*/ 44 w 144"/>
              <a:gd name="T51" fmla="*/ 168 h 176"/>
              <a:gd name="T52" fmla="*/ 8 w 144"/>
              <a:gd name="T53" fmla="*/ 24 h 176"/>
              <a:gd name="T54" fmla="*/ 28 w 144"/>
              <a:gd name="T55" fmla="*/ 36 h 176"/>
              <a:gd name="T56" fmla="*/ 36 w 144"/>
              <a:gd name="T57" fmla="*/ 36 h 176"/>
              <a:gd name="T58" fmla="*/ 44 w 144"/>
              <a:gd name="T59" fmla="*/ 24 h 176"/>
              <a:gd name="T60" fmla="*/ 48 w 144"/>
              <a:gd name="T61" fmla="*/ 40 h 176"/>
              <a:gd name="T62" fmla="*/ 52 w 144"/>
              <a:gd name="T63" fmla="*/ 24 h 176"/>
              <a:gd name="T64" fmla="*/ 60 w 144"/>
              <a:gd name="T65" fmla="*/ 36 h 176"/>
              <a:gd name="T66" fmla="*/ 68 w 144"/>
              <a:gd name="T67" fmla="*/ 36 h 176"/>
              <a:gd name="T68" fmla="*/ 76 w 144"/>
              <a:gd name="T69" fmla="*/ 24 h 176"/>
              <a:gd name="T70" fmla="*/ 80 w 144"/>
              <a:gd name="T71" fmla="*/ 40 h 176"/>
              <a:gd name="T72" fmla="*/ 84 w 144"/>
              <a:gd name="T73" fmla="*/ 24 h 176"/>
              <a:gd name="T74" fmla="*/ 92 w 144"/>
              <a:gd name="T75" fmla="*/ 36 h 176"/>
              <a:gd name="T76" fmla="*/ 100 w 144"/>
              <a:gd name="T77" fmla="*/ 36 h 176"/>
              <a:gd name="T78" fmla="*/ 108 w 144"/>
              <a:gd name="T79" fmla="*/ 24 h 176"/>
              <a:gd name="T80" fmla="*/ 112 w 144"/>
              <a:gd name="T81" fmla="*/ 40 h 176"/>
              <a:gd name="T82" fmla="*/ 116 w 144"/>
              <a:gd name="T83" fmla="*/ 24 h 176"/>
              <a:gd name="T84" fmla="*/ 136 w 144"/>
              <a:gd name="T85" fmla="*/ 168 h 176"/>
              <a:gd name="T86" fmla="*/ 24 w 144"/>
              <a:gd name="T87" fmla="*/ 96 h 176"/>
              <a:gd name="T88" fmla="*/ 124 w 144"/>
              <a:gd name="T89" fmla="*/ 92 h 176"/>
              <a:gd name="T90" fmla="*/ 24 w 144"/>
              <a:gd name="T91" fmla="*/ 88 h 176"/>
              <a:gd name="T92" fmla="*/ 96 w 144"/>
              <a:gd name="T93" fmla="*/ 112 h 176"/>
              <a:gd name="T94" fmla="*/ 20 w 144"/>
              <a:gd name="T95" fmla="*/ 116 h 176"/>
              <a:gd name="T96" fmla="*/ 96 w 144"/>
              <a:gd name="T97" fmla="*/ 120 h 176"/>
              <a:gd name="T98" fmla="*/ 96 w 144"/>
              <a:gd name="T9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176">
                <a:moveTo>
                  <a:pt x="24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close/>
                <a:moveTo>
                  <a:pt x="136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6" y="4"/>
                  <a:pt x="116" y="4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110" y="0"/>
                  <a:pt x="108" y="2"/>
                  <a:pt x="108" y="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16"/>
                  <a:pt x="92" y="16"/>
                  <a:pt x="92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6"/>
                  <a:pt x="60" y="16"/>
                  <a:pt x="60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2"/>
                  <a:pt x="44" y="4"/>
                </a:cubicBezTo>
                <a:cubicBezTo>
                  <a:pt x="44" y="16"/>
                  <a:pt x="44" y="16"/>
                  <a:pt x="44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"/>
                  <a:pt x="34" y="0"/>
                  <a:pt x="32" y="0"/>
                </a:cubicBezTo>
                <a:cubicBezTo>
                  <a:pt x="30" y="0"/>
                  <a:pt x="28" y="2"/>
                  <a:pt x="28" y="4"/>
                </a:cubicBezTo>
                <a:cubicBezTo>
                  <a:pt x="28" y="16"/>
                  <a:pt x="28" y="16"/>
                  <a:pt x="2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0"/>
                  <a:pt x="140" y="16"/>
                  <a:pt x="136" y="16"/>
                </a:cubicBezTo>
                <a:close/>
                <a:moveTo>
                  <a:pt x="8" y="168"/>
                </a:moveTo>
                <a:cubicBezTo>
                  <a:pt x="8" y="144"/>
                  <a:pt x="8" y="144"/>
                  <a:pt x="8" y="144"/>
                </a:cubicBezTo>
                <a:cubicBezTo>
                  <a:pt x="32" y="168"/>
                  <a:pt x="32" y="168"/>
                  <a:pt x="32" y="168"/>
                </a:cubicBezTo>
                <a:lnTo>
                  <a:pt x="8" y="168"/>
                </a:lnTo>
                <a:close/>
                <a:moveTo>
                  <a:pt x="136" y="168"/>
                </a:moveTo>
                <a:cubicBezTo>
                  <a:pt x="44" y="168"/>
                  <a:pt x="44" y="168"/>
                  <a:pt x="44" y="168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24"/>
                  <a:pt x="8" y="24"/>
                  <a:pt x="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34" y="40"/>
                  <a:pt x="36" y="38"/>
                  <a:pt x="36" y="36"/>
                </a:cubicBezTo>
                <a:cubicBezTo>
                  <a:pt x="36" y="24"/>
                  <a:pt x="36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8"/>
                  <a:pt x="46" y="40"/>
                  <a:pt x="48" y="40"/>
                </a:cubicBezTo>
                <a:cubicBezTo>
                  <a:pt x="50" y="40"/>
                  <a:pt x="52" y="38"/>
                  <a:pt x="52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8"/>
                  <a:pt x="62" y="40"/>
                  <a:pt x="64" y="40"/>
                </a:cubicBezTo>
                <a:cubicBezTo>
                  <a:pt x="66" y="40"/>
                  <a:pt x="68" y="38"/>
                  <a:pt x="68" y="36"/>
                </a:cubicBezTo>
                <a:cubicBezTo>
                  <a:pt x="68" y="24"/>
                  <a:pt x="68" y="24"/>
                  <a:pt x="68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8"/>
                  <a:pt x="78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24"/>
                  <a:pt x="84" y="24"/>
                  <a:pt x="84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8"/>
                  <a:pt x="110" y="40"/>
                  <a:pt x="112" y="40"/>
                </a:cubicBezTo>
                <a:cubicBezTo>
                  <a:pt x="114" y="40"/>
                  <a:pt x="116" y="38"/>
                  <a:pt x="116" y="36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68"/>
                </a:lnTo>
                <a:close/>
                <a:moveTo>
                  <a:pt x="20" y="92"/>
                </a:moveTo>
                <a:cubicBezTo>
                  <a:pt x="20" y="94"/>
                  <a:pt x="22" y="96"/>
                  <a:pt x="24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2" y="96"/>
                  <a:pt x="124" y="94"/>
                  <a:pt x="124" y="92"/>
                </a:cubicBezTo>
                <a:cubicBezTo>
                  <a:pt x="124" y="90"/>
                  <a:pt x="122" y="88"/>
                  <a:pt x="12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2" y="88"/>
                  <a:pt x="20" y="90"/>
                  <a:pt x="20" y="92"/>
                </a:cubicBezTo>
                <a:close/>
                <a:moveTo>
                  <a:pt x="96" y="112"/>
                </a:moveTo>
                <a:cubicBezTo>
                  <a:pt x="24" y="112"/>
                  <a:pt x="24" y="112"/>
                  <a:pt x="24" y="112"/>
                </a:cubicBez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8" y="120"/>
                  <a:pt x="100" y="118"/>
                  <a:pt x="100" y="116"/>
                </a:cubicBezTo>
                <a:cubicBezTo>
                  <a:pt x="100" y="114"/>
                  <a:pt x="98" y="112"/>
                  <a:pt x="96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" panose="00020600040101010101" charset="-122"/>
              <a:ea typeface="阿里巴巴普惠体" panose="00020600040101010101" charset="-122"/>
              <a:cs typeface="+mn-cs"/>
            </a:endParaRPr>
          </a:p>
        </p:txBody>
      </p:sp>
      <p:sp>
        <p:nvSpPr>
          <p:cNvPr id="14" name="Freeform 480">
            <a:extLst>
              <a:ext uri="{FF2B5EF4-FFF2-40B4-BE49-F238E27FC236}">
                <a16:creationId xmlns:a16="http://schemas.microsoft.com/office/drawing/2014/main" id="{52E23CE2-679F-9028-E7D0-6B2AE68AD11E}"/>
              </a:ext>
            </a:extLst>
          </p:cNvPr>
          <p:cNvSpPr>
            <a:spLocks noEditPoints="1"/>
          </p:cNvSpPr>
          <p:nvPr/>
        </p:nvSpPr>
        <p:spPr bwMode="auto">
          <a:xfrm>
            <a:off x="6918854" y="4539520"/>
            <a:ext cx="448886" cy="448886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168 w 176"/>
              <a:gd name="T11" fmla="*/ 84 h 176"/>
              <a:gd name="T12" fmla="*/ 98 w 176"/>
              <a:gd name="T13" fmla="*/ 84 h 176"/>
              <a:gd name="T14" fmla="*/ 147 w 176"/>
              <a:gd name="T15" fmla="*/ 34 h 176"/>
              <a:gd name="T16" fmla="*/ 168 w 176"/>
              <a:gd name="T17" fmla="*/ 84 h 176"/>
              <a:gd name="T18" fmla="*/ 88 w 176"/>
              <a:gd name="T19" fmla="*/ 168 h 176"/>
              <a:gd name="T20" fmla="*/ 8 w 176"/>
              <a:gd name="T21" fmla="*/ 88 h 176"/>
              <a:gd name="T22" fmla="*/ 88 w 176"/>
              <a:gd name="T23" fmla="*/ 8 h 176"/>
              <a:gd name="T24" fmla="*/ 142 w 176"/>
              <a:gd name="T25" fmla="*/ 29 h 176"/>
              <a:gd name="T26" fmla="*/ 85 w 176"/>
              <a:gd name="T27" fmla="*/ 85 h 176"/>
              <a:gd name="T28" fmla="*/ 84 w 176"/>
              <a:gd name="T29" fmla="*/ 88 h 176"/>
              <a:gd name="T30" fmla="*/ 88 w 176"/>
              <a:gd name="T31" fmla="*/ 92 h 176"/>
              <a:gd name="T32" fmla="*/ 168 w 176"/>
              <a:gd name="T33" fmla="*/ 92 h 176"/>
              <a:gd name="T34" fmla="*/ 88 w 176"/>
              <a:gd name="T3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16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9" y="48"/>
                  <a:pt x="167" y="65"/>
                  <a:pt x="168" y="84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09" y="8"/>
                  <a:pt x="127" y="16"/>
                  <a:pt x="142" y="29"/>
                </a:cubicBezTo>
                <a:cubicBezTo>
                  <a:pt x="85" y="85"/>
                  <a:pt x="85" y="85"/>
                  <a:pt x="85" y="85"/>
                </a:cubicBezTo>
                <a:cubicBezTo>
                  <a:pt x="84" y="86"/>
                  <a:pt x="84" y="87"/>
                  <a:pt x="84" y="88"/>
                </a:cubicBezTo>
                <a:cubicBezTo>
                  <a:pt x="84" y="90"/>
                  <a:pt x="86" y="92"/>
                  <a:pt x="88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4"/>
                  <a:pt x="131" y="168"/>
                  <a:pt x="88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" panose="00020600040101010101" charset="-122"/>
              <a:ea typeface="阿里巴巴普惠体" panose="00020600040101010101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2F6CFE-FC22-152D-1579-FFD2F20DA536}"/>
              </a:ext>
            </a:extLst>
          </p:cNvPr>
          <p:cNvGrpSpPr/>
          <p:nvPr/>
        </p:nvGrpSpPr>
        <p:grpSpPr>
          <a:xfrm>
            <a:off x="7663676" y="1531637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0A18778-C31F-3834-929D-1E93EADD751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F5CF2CC-8E81-2E40-C66D-B7AE90801C3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5C176C9-474A-5809-FBE7-BBCD586B90A5}"/>
              </a:ext>
            </a:extLst>
          </p:cNvPr>
          <p:cNvGrpSpPr/>
          <p:nvPr/>
        </p:nvGrpSpPr>
        <p:grpSpPr>
          <a:xfrm>
            <a:off x="7663676" y="2948258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9071BB2-0C3C-AEBD-087B-F3952511F60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60D147C-B13A-F407-ED5F-A33C0200F0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986A441-BFBC-D2DD-8B03-0D2097DE18CD}"/>
              </a:ext>
            </a:extLst>
          </p:cNvPr>
          <p:cNvGrpSpPr/>
          <p:nvPr/>
        </p:nvGrpSpPr>
        <p:grpSpPr>
          <a:xfrm>
            <a:off x="7663676" y="4364879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6E35D28-C4AE-A2CA-7C5F-7A3CB070744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C05B601-08A5-F75C-CD27-B0D480F48C9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BECCF99-2F0B-35D8-A55E-D59AC3A77E1B}"/>
              </a:ext>
            </a:extLst>
          </p:cNvPr>
          <p:cNvSpPr txBox="1"/>
          <p:nvPr/>
        </p:nvSpPr>
        <p:spPr>
          <a:xfrm>
            <a:off x="1805895" y="4648948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25" name="箭头: V 形 24">
            <a:extLst>
              <a:ext uri="{FF2B5EF4-FFF2-40B4-BE49-F238E27FC236}">
                <a16:creationId xmlns:a16="http://schemas.microsoft.com/office/drawing/2014/main" id="{5C7C0FB4-28D0-FDFC-940F-4C8B8D948B57}"/>
              </a:ext>
            </a:extLst>
          </p:cNvPr>
          <p:cNvSpPr/>
          <p:nvPr/>
        </p:nvSpPr>
        <p:spPr>
          <a:xfrm>
            <a:off x="1176682" y="4738001"/>
            <a:ext cx="184990" cy="184990"/>
          </a:xfrm>
          <a:prstGeom prst="chevron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箭头: V 形 25">
            <a:extLst>
              <a:ext uri="{FF2B5EF4-FFF2-40B4-BE49-F238E27FC236}">
                <a16:creationId xmlns:a16="http://schemas.microsoft.com/office/drawing/2014/main" id="{5470998A-BD89-8739-20CE-C51055815F23}"/>
              </a:ext>
            </a:extLst>
          </p:cNvPr>
          <p:cNvSpPr/>
          <p:nvPr/>
        </p:nvSpPr>
        <p:spPr>
          <a:xfrm>
            <a:off x="1361672" y="4738001"/>
            <a:ext cx="184990" cy="184990"/>
          </a:xfrm>
          <a:prstGeom prst="chevron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箭头: V 形 26">
            <a:extLst>
              <a:ext uri="{FF2B5EF4-FFF2-40B4-BE49-F238E27FC236}">
                <a16:creationId xmlns:a16="http://schemas.microsoft.com/office/drawing/2014/main" id="{4A0ACB9C-2637-27F0-9E54-CED708DBCB6C}"/>
              </a:ext>
            </a:extLst>
          </p:cNvPr>
          <p:cNvSpPr/>
          <p:nvPr/>
        </p:nvSpPr>
        <p:spPr>
          <a:xfrm>
            <a:off x="1546662" y="4738001"/>
            <a:ext cx="184990" cy="184990"/>
          </a:xfrm>
          <a:prstGeom prst="chevron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74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86301" y="173348"/>
            <a:ext cx="2219397" cy="523220"/>
            <a:chOff x="4913818" y="111204"/>
            <a:chExt cx="2219397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913818" y="111204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选题背景及意义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3152AF2-23CE-657A-FFAE-9CF691888584}"/>
              </a:ext>
            </a:extLst>
          </p:cNvPr>
          <p:cNvGrpSpPr/>
          <p:nvPr/>
        </p:nvGrpSpPr>
        <p:grpSpPr>
          <a:xfrm>
            <a:off x="1036670" y="1559849"/>
            <a:ext cx="2235567" cy="3948430"/>
            <a:chOff x="734830" y="1311275"/>
            <a:chExt cx="2235567" cy="3948430"/>
          </a:xfrm>
        </p:grpSpPr>
        <p:sp>
          <p:nvSpPr>
            <p:cNvPr id="3" name="Pentagon 25">
              <a:extLst>
                <a:ext uri="{FF2B5EF4-FFF2-40B4-BE49-F238E27FC236}">
                  <a16:creationId xmlns:a16="http://schemas.microsoft.com/office/drawing/2014/main" id="{AB479864-9228-7D4B-8341-49EBC3DDC82D}"/>
                </a:ext>
              </a:extLst>
            </p:cNvPr>
            <p:cNvSpPr/>
            <p:nvPr/>
          </p:nvSpPr>
          <p:spPr>
            <a:xfrm rot="5400000">
              <a:off x="-121602" y="2322195"/>
              <a:ext cx="3948430" cy="1926590"/>
            </a:xfrm>
            <a:prstGeom prst="homePlate">
              <a:avLst>
                <a:gd name="adj" fmla="val 29038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思源黑体" panose="020B0500000000000000" pitchFamily="34" charset="-122"/>
              </a:endParaRPr>
            </a:p>
          </p:txBody>
        </p:sp>
        <p:sp>
          <p:nvSpPr>
            <p:cNvPr id="6" name="Rectangle 26">
              <a:extLst>
                <a:ext uri="{FF2B5EF4-FFF2-40B4-BE49-F238E27FC236}">
                  <a16:creationId xmlns:a16="http://schemas.microsoft.com/office/drawing/2014/main" id="{9A94DA87-EBF4-DB86-F691-C40001C6A5B4}"/>
                </a:ext>
              </a:extLst>
            </p:cNvPr>
            <p:cNvSpPr/>
            <p:nvPr/>
          </p:nvSpPr>
          <p:spPr>
            <a:xfrm>
              <a:off x="839788" y="1413510"/>
              <a:ext cx="2025650" cy="785495"/>
            </a:xfrm>
            <a:prstGeom prst="rect">
              <a:avLst/>
            </a:pr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思源黑体" panose="020B0500000000000000" pitchFamily="34" charset="-122"/>
              </a:endParaRPr>
            </a:p>
          </p:txBody>
        </p:sp>
        <p:sp>
          <p:nvSpPr>
            <p:cNvPr id="7" name="Freeform 66">
              <a:extLst>
                <a:ext uri="{FF2B5EF4-FFF2-40B4-BE49-F238E27FC236}">
                  <a16:creationId xmlns:a16="http://schemas.microsoft.com/office/drawing/2014/main" id="{5D696C4D-D819-3AE1-E1E9-D180ABDA75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3698" y="1598295"/>
              <a:ext cx="417830" cy="415925"/>
            </a:xfrm>
            <a:custGeom>
              <a:avLst/>
              <a:gdLst>
                <a:gd name="T0" fmla="*/ 3130 w 3331"/>
                <a:gd name="T1" fmla="*/ 1290 h 3328"/>
                <a:gd name="T2" fmla="*/ 3082 w 3331"/>
                <a:gd name="T3" fmla="*/ 1039 h 3328"/>
                <a:gd name="T4" fmla="*/ 2984 w 3331"/>
                <a:gd name="T5" fmla="*/ 809 h 3328"/>
                <a:gd name="T6" fmla="*/ 2841 w 3331"/>
                <a:gd name="T7" fmla="*/ 606 h 3328"/>
                <a:gd name="T8" fmla="*/ 2661 w 3331"/>
                <a:gd name="T9" fmla="*/ 438 h 3328"/>
                <a:gd name="T10" fmla="*/ 2449 w 3331"/>
                <a:gd name="T11" fmla="*/ 310 h 3328"/>
                <a:gd name="T12" fmla="*/ 2210 w 3331"/>
                <a:gd name="T13" fmla="*/ 227 h 3328"/>
                <a:gd name="T14" fmla="*/ 1571 w 3331"/>
                <a:gd name="T15" fmla="*/ 185 h 3328"/>
                <a:gd name="T16" fmla="*/ 1632 w 3331"/>
                <a:gd name="T17" fmla="*/ 207 h 3328"/>
                <a:gd name="T18" fmla="*/ 1666 w 3331"/>
                <a:gd name="T19" fmla="*/ 261 h 3328"/>
                <a:gd name="T20" fmla="*/ 1672 w 3331"/>
                <a:gd name="T21" fmla="*/ 1578 h 3328"/>
                <a:gd name="T22" fmla="*/ 1708 w 3331"/>
                <a:gd name="T23" fmla="*/ 1635 h 3328"/>
                <a:gd name="T24" fmla="*/ 1773 w 3331"/>
                <a:gd name="T25" fmla="*/ 1659 h 3328"/>
                <a:gd name="T26" fmla="*/ 3087 w 3331"/>
                <a:gd name="T27" fmla="*/ 1669 h 3328"/>
                <a:gd name="T28" fmla="*/ 3132 w 3331"/>
                <a:gd name="T29" fmla="*/ 1714 h 3328"/>
                <a:gd name="T30" fmla="*/ 3139 w 3331"/>
                <a:gd name="T31" fmla="*/ 1846 h 3328"/>
                <a:gd name="T32" fmla="*/ 3103 w 3331"/>
                <a:gd name="T33" fmla="*/ 2109 h 3328"/>
                <a:gd name="T34" fmla="*/ 3023 w 3331"/>
                <a:gd name="T35" fmla="*/ 2358 h 3328"/>
                <a:gd name="T36" fmla="*/ 2903 w 3331"/>
                <a:gd name="T37" fmla="*/ 2590 h 3328"/>
                <a:gd name="T38" fmla="*/ 2743 w 3331"/>
                <a:gd name="T39" fmla="*/ 2802 h 3328"/>
                <a:gd name="T40" fmla="*/ 2549 w 3331"/>
                <a:gd name="T41" fmla="*/ 2986 h 3328"/>
                <a:gd name="T42" fmla="*/ 2330 w 3331"/>
                <a:gd name="T43" fmla="*/ 3133 h 3328"/>
                <a:gd name="T44" fmla="*/ 2091 w 3331"/>
                <a:gd name="T45" fmla="*/ 3240 h 3328"/>
                <a:gd name="T46" fmla="*/ 1837 w 3331"/>
                <a:gd name="T47" fmla="*/ 3305 h 3328"/>
                <a:gd name="T48" fmla="*/ 1571 w 3331"/>
                <a:gd name="T49" fmla="*/ 3328 h 3328"/>
                <a:gd name="T50" fmla="*/ 1440 w 3331"/>
                <a:gd name="T51" fmla="*/ 3322 h 3328"/>
                <a:gd name="T52" fmla="*/ 1169 w 3331"/>
                <a:gd name="T53" fmla="*/ 3276 h 3328"/>
                <a:gd name="T54" fmla="*/ 912 w 3331"/>
                <a:gd name="T55" fmla="*/ 3182 h 3328"/>
                <a:gd name="T56" fmla="*/ 674 w 3331"/>
                <a:gd name="T57" fmla="*/ 3046 h 3328"/>
                <a:gd name="T58" fmla="*/ 460 w 3331"/>
                <a:gd name="T59" fmla="*/ 2866 h 3328"/>
                <a:gd name="T60" fmla="*/ 281 w 3331"/>
                <a:gd name="T61" fmla="*/ 2653 h 3328"/>
                <a:gd name="T62" fmla="*/ 145 w 3331"/>
                <a:gd name="T63" fmla="*/ 2415 h 3328"/>
                <a:gd name="T64" fmla="*/ 51 w 3331"/>
                <a:gd name="T65" fmla="*/ 2158 h 3328"/>
                <a:gd name="T66" fmla="*/ 4 w 3331"/>
                <a:gd name="T67" fmla="*/ 1887 h 3328"/>
                <a:gd name="T68" fmla="*/ 5 w 3331"/>
                <a:gd name="T69" fmla="*/ 1613 h 3328"/>
                <a:gd name="T70" fmla="*/ 52 w 3331"/>
                <a:gd name="T71" fmla="*/ 1349 h 3328"/>
                <a:gd name="T72" fmla="*/ 142 w 3331"/>
                <a:gd name="T73" fmla="*/ 1100 h 3328"/>
                <a:gd name="T74" fmla="*/ 274 w 3331"/>
                <a:gd name="T75" fmla="*/ 868 h 3328"/>
                <a:gd name="T76" fmla="*/ 446 w 3331"/>
                <a:gd name="T77" fmla="*/ 659 h 3328"/>
                <a:gd name="T78" fmla="*/ 651 w 3331"/>
                <a:gd name="T79" fmla="*/ 482 h 3328"/>
                <a:gd name="T80" fmla="*/ 880 w 3331"/>
                <a:gd name="T81" fmla="*/ 344 h 3328"/>
                <a:gd name="T82" fmla="*/ 1128 w 3331"/>
                <a:gd name="T83" fmla="*/ 249 h 3328"/>
                <a:gd name="T84" fmla="*/ 1389 w 3331"/>
                <a:gd name="T85" fmla="*/ 196 h 3328"/>
                <a:gd name="T86" fmla="*/ 1943 w 3331"/>
                <a:gd name="T87" fmla="*/ 0 h 3328"/>
                <a:gd name="T88" fmla="*/ 2222 w 3331"/>
                <a:gd name="T89" fmla="*/ 29 h 3328"/>
                <a:gd name="T90" fmla="*/ 2482 w 3331"/>
                <a:gd name="T91" fmla="*/ 109 h 3328"/>
                <a:gd name="T92" fmla="*/ 2718 w 3331"/>
                <a:gd name="T93" fmla="*/ 237 h 3328"/>
                <a:gd name="T94" fmla="*/ 2923 w 3331"/>
                <a:gd name="T95" fmla="*/ 407 h 3328"/>
                <a:gd name="T96" fmla="*/ 3094 w 3331"/>
                <a:gd name="T97" fmla="*/ 613 h 3328"/>
                <a:gd name="T98" fmla="*/ 3222 w 3331"/>
                <a:gd name="T99" fmla="*/ 848 h 3328"/>
                <a:gd name="T100" fmla="*/ 3302 w 3331"/>
                <a:gd name="T101" fmla="*/ 1109 h 3328"/>
                <a:gd name="T102" fmla="*/ 3331 w 3331"/>
                <a:gd name="T103" fmla="*/ 1388 h 3328"/>
                <a:gd name="T104" fmla="*/ 3310 w 3331"/>
                <a:gd name="T105" fmla="*/ 1449 h 3328"/>
                <a:gd name="T106" fmla="*/ 3256 w 3331"/>
                <a:gd name="T107" fmla="*/ 1484 h 3328"/>
                <a:gd name="T108" fmla="*/ 1920 w 3331"/>
                <a:gd name="T109" fmla="*/ 1484 h 3328"/>
                <a:gd name="T110" fmla="*/ 1866 w 3331"/>
                <a:gd name="T111" fmla="*/ 1449 h 3328"/>
                <a:gd name="T112" fmla="*/ 1844 w 3331"/>
                <a:gd name="T113" fmla="*/ 1388 h 3328"/>
                <a:gd name="T114" fmla="*/ 1854 w 3331"/>
                <a:gd name="T115" fmla="*/ 55 h 3328"/>
                <a:gd name="T116" fmla="*/ 1899 w 3331"/>
                <a:gd name="T117" fmla="*/ 10 h 3328"/>
                <a:gd name="T118" fmla="*/ 1943 w 3331"/>
                <a:gd name="T119" fmla="*/ 0 h 3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31" h="3328">
                  <a:moveTo>
                    <a:pt x="2040" y="201"/>
                  </a:moveTo>
                  <a:lnTo>
                    <a:pt x="2040" y="1290"/>
                  </a:lnTo>
                  <a:lnTo>
                    <a:pt x="3130" y="1290"/>
                  </a:lnTo>
                  <a:lnTo>
                    <a:pt x="3120" y="1204"/>
                  </a:lnTo>
                  <a:lnTo>
                    <a:pt x="3104" y="1120"/>
                  </a:lnTo>
                  <a:lnTo>
                    <a:pt x="3082" y="1039"/>
                  </a:lnTo>
                  <a:lnTo>
                    <a:pt x="3055" y="959"/>
                  </a:lnTo>
                  <a:lnTo>
                    <a:pt x="3021" y="882"/>
                  </a:lnTo>
                  <a:lnTo>
                    <a:pt x="2984" y="809"/>
                  </a:lnTo>
                  <a:lnTo>
                    <a:pt x="2941" y="737"/>
                  </a:lnTo>
                  <a:lnTo>
                    <a:pt x="2893" y="670"/>
                  </a:lnTo>
                  <a:lnTo>
                    <a:pt x="2841" y="606"/>
                  </a:lnTo>
                  <a:lnTo>
                    <a:pt x="2785" y="546"/>
                  </a:lnTo>
                  <a:lnTo>
                    <a:pt x="2725" y="490"/>
                  </a:lnTo>
                  <a:lnTo>
                    <a:pt x="2661" y="438"/>
                  </a:lnTo>
                  <a:lnTo>
                    <a:pt x="2593" y="390"/>
                  </a:lnTo>
                  <a:lnTo>
                    <a:pt x="2522" y="347"/>
                  </a:lnTo>
                  <a:lnTo>
                    <a:pt x="2449" y="310"/>
                  </a:lnTo>
                  <a:lnTo>
                    <a:pt x="2371" y="276"/>
                  </a:lnTo>
                  <a:lnTo>
                    <a:pt x="2292" y="249"/>
                  </a:lnTo>
                  <a:lnTo>
                    <a:pt x="2210" y="227"/>
                  </a:lnTo>
                  <a:lnTo>
                    <a:pt x="2127" y="211"/>
                  </a:lnTo>
                  <a:lnTo>
                    <a:pt x="2040" y="201"/>
                  </a:lnTo>
                  <a:close/>
                  <a:moveTo>
                    <a:pt x="1571" y="185"/>
                  </a:moveTo>
                  <a:lnTo>
                    <a:pt x="1593" y="189"/>
                  </a:lnTo>
                  <a:lnTo>
                    <a:pt x="1614" y="196"/>
                  </a:lnTo>
                  <a:lnTo>
                    <a:pt x="1632" y="207"/>
                  </a:lnTo>
                  <a:lnTo>
                    <a:pt x="1647" y="222"/>
                  </a:lnTo>
                  <a:lnTo>
                    <a:pt x="1658" y="240"/>
                  </a:lnTo>
                  <a:lnTo>
                    <a:pt x="1666" y="261"/>
                  </a:lnTo>
                  <a:lnTo>
                    <a:pt x="1669" y="284"/>
                  </a:lnTo>
                  <a:lnTo>
                    <a:pt x="1669" y="1555"/>
                  </a:lnTo>
                  <a:lnTo>
                    <a:pt x="1672" y="1578"/>
                  </a:lnTo>
                  <a:lnTo>
                    <a:pt x="1680" y="1600"/>
                  </a:lnTo>
                  <a:lnTo>
                    <a:pt x="1692" y="1619"/>
                  </a:lnTo>
                  <a:lnTo>
                    <a:pt x="1708" y="1635"/>
                  </a:lnTo>
                  <a:lnTo>
                    <a:pt x="1728" y="1648"/>
                  </a:lnTo>
                  <a:lnTo>
                    <a:pt x="1749" y="1656"/>
                  </a:lnTo>
                  <a:lnTo>
                    <a:pt x="1773" y="1659"/>
                  </a:lnTo>
                  <a:lnTo>
                    <a:pt x="3044" y="1659"/>
                  </a:lnTo>
                  <a:lnTo>
                    <a:pt x="3067" y="1661"/>
                  </a:lnTo>
                  <a:lnTo>
                    <a:pt x="3087" y="1669"/>
                  </a:lnTo>
                  <a:lnTo>
                    <a:pt x="3106" y="1680"/>
                  </a:lnTo>
                  <a:lnTo>
                    <a:pt x="3121" y="1695"/>
                  </a:lnTo>
                  <a:lnTo>
                    <a:pt x="3132" y="1714"/>
                  </a:lnTo>
                  <a:lnTo>
                    <a:pt x="3139" y="1734"/>
                  </a:lnTo>
                  <a:lnTo>
                    <a:pt x="3142" y="1757"/>
                  </a:lnTo>
                  <a:lnTo>
                    <a:pt x="3139" y="1846"/>
                  </a:lnTo>
                  <a:lnTo>
                    <a:pt x="3132" y="1935"/>
                  </a:lnTo>
                  <a:lnTo>
                    <a:pt x="3120" y="2022"/>
                  </a:lnTo>
                  <a:lnTo>
                    <a:pt x="3103" y="2109"/>
                  </a:lnTo>
                  <a:lnTo>
                    <a:pt x="3081" y="2193"/>
                  </a:lnTo>
                  <a:lnTo>
                    <a:pt x="3055" y="2277"/>
                  </a:lnTo>
                  <a:lnTo>
                    <a:pt x="3023" y="2358"/>
                  </a:lnTo>
                  <a:lnTo>
                    <a:pt x="2988" y="2438"/>
                  </a:lnTo>
                  <a:lnTo>
                    <a:pt x="2948" y="2515"/>
                  </a:lnTo>
                  <a:lnTo>
                    <a:pt x="2903" y="2590"/>
                  </a:lnTo>
                  <a:lnTo>
                    <a:pt x="2854" y="2664"/>
                  </a:lnTo>
                  <a:lnTo>
                    <a:pt x="2801" y="2734"/>
                  </a:lnTo>
                  <a:lnTo>
                    <a:pt x="2743" y="2802"/>
                  </a:lnTo>
                  <a:lnTo>
                    <a:pt x="2682" y="2867"/>
                  </a:lnTo>
                  <a:lnTo>
                    <a:pt x="2617" y="2928"/>
                  </a:lnTo>
                  <a:lnTo>
                    <a:pt x="2549" y="2986"/>
                  </a:lnTo>
                  <a:lnTo>
                    <a:pt x="2478" y="3039"/>
                  </a:lnTo>
                  <a:lnTo>
                    <a:pt x="2405" y="3088"/>
                  </a:lnTo>
                  <a:lnTo>
                    <a:pt x="2330" y="3133"/>
                  </a:lnTo>
                  <a:lnTo>
                    <a:pt x="2252" y="3173"/>
                  </a:lnTo>
                  <a:lnTo>
                    <a:pt x="2173" y="3208"/>
                  </a:lnTo>
                  <a:lnTo>
                    <a:pt x="2091" y="3240"/>
                  </a:lnTo>
                  <a:lnTo>
                    <a:pt x="2008" y="3266"/>
                  </a:lnTo>
                  <a:lnTo>
                    <a:pt x="1922" y="3288"/>
                  </a:lnTo>
                  <a:lnTo>
                    <a:pt x="1837" y="3305"/>
                  </a:lnTo>
                  <a:lnTo>
                    <a:pt x="1749" y="3317"/>
                  </a:lnTo>
                  <a:lnTo>
                    <a:pt x="1660" y="3325"/>
                  </a:lnTo>
                  <a:lnTo>
                    <a:pt x="1571" y="3328"/>
                  </a:lnTo>
                  <a:lnTo>
                    <a:pt x="1571" y="3328"/>
                  </a:lnTo>
                  <a:lnTo>
                    <a:pt x="1533" y="3328"/>
                  </a:lnTo>
                  <a:lnTo>
                    <a:pt x="1440" y="3322"/>
                  </a:lnTo>
                  <a:lnTo>
                    <a:pt x="1349" y="3312"/>
                  </a:lnTo>
                  <a:lnTo>
                    <a:pt x="1258" y="3296"/>
                  </a:lnTo>
                  <a:lnTo>
                    <a:pt x="1169" y="3276"/>
                  </a:lnTo>
                  <a:lnTo>
                    <a:pt x="1082" y="3249"/>
                  </a:lnTo>
                  <a:lnTo>
                    <a:pt x="995" y="3219"/>
                  </a:lnTo>
                  <a:lnTo>
                    <a:pt x="912" y="3182"/>
                  </a:lnTo>
                  <a:lnTo>
                    <a:pt x="830" y="3141"/>
                  </a:lnTo>
                  <a:lnTo>
                    <a:pt x="751" y="3095"/>
                  </a:lnTo>
                  <a:lnTo>
                    <a:pt x="674" y="3046"/>
                  </a:lnTo>
                  <a:lnTo>
                    <a:pt x="600" y="2990"/>
                  </a:lnTo>
                  <a:lnTo>
                    <a:pt x="529" y="2930"/>
                  </a:lnTo>
                  <a:lnTo>
                    <a:pt x="460" y="2866"/>
                  </a:lnTo>
                  <a:lnTo>
                    <a:pt x="396" y="2798"/>
                  </a:lnTo>
                  <a:lnTo>
                    <a:pt x="337" y="2727"/>
                  </a:lnTo>
                  <a:lnTo>
                    <a:pt x="281" y="2653"/>
                  </a:lnTo>
                  <a:lnTo>
                    <a:pt x="231" y="2576"/>
                  </a:lnTo>
                  <a:lnTo>
                    <a:pt x="185" y="2497"/>
                  </a:lnTo>
                  <a:lnTo>
                    <a:pt x="145" y="2415"/>
                  </a:lnTo>
                  <a:lnTo>
                    <a:pt x="108" y="2332"/>
                  </a:lnTo>
                  <a:lnTo>
                    <a:pt x="77" y="2245"/>
                  </a:lnTo>
                  <a:lnTo>
                    <a:pt x="51" y="2158"/>
                  </a:lnTo>
                  <a:lnTo>
                    <a:pt x="31" y="2069"/>
                  </a:lnTo>
                  <a:lnTo>
                    <a:pt x="14" y="1978"/>
                  </a:lnTo>
                  <a:lnTo>
                    <a:pt x="4" y="1887"/>
                  </a:lnTo>
                  <a:lnTo>
                    <a:pt x="0" y="1794"/>
                  </a:lnTo>
                  <a:lnTo>
                    <a:pt x="0" y="1704"/>
                  </a:lnTo>
                  <a:lnTo>
                    <a:pt x="5" y="1613"/>
                  </a:lnTo>
                  <a:lnTo>
                    <a:pt x="16" y="1524"/>
                  </a:lnTo>
                  <a:lnTo>
                    <a:pt x="32" y="1436"/>
                  </a:lnTo>
                  <a:lnTo>
                    <a:pt x="52" y="1349"/>
                  </a:lnTo>
                  <a:lnTo>
                    <a:pt x="77" y="1265"/>
                  </a:lnTo>
                  <a:lnTo>
                    <a:pt x="107" y="1181"/>
                  </a:lnTo>
                  <a:lnTo>
                    <a:pt x="142" y="1100"/>
                  </a:lnTo>
                  <a:lnTo>
                    <a:pt x="181" y="1020"/>
                  </a:lnTo>
                  <a:lnTo>
                    <a:pt x="225" y="943"/>
                  </a:lnTo>
                  <a:lnTo>
                    <a:pt x="274" y="868"/>
                  </a:lnTo>
                  <a:lnTo>
                    <a:pt x="327" y="795"/>
                  </a:lnTo>
                  <a:lnTo>
                    <a:pt x="384" y="726"/>
                  </a:lnTo>
                  <a:lnTo>
                    <a:pt x="446" y="659"/>
                  </a:lnTo>
                  <a:lnTo>
                    <a:pt x="511" y="596"/>
                  </a:lnTo>
                  <a:lnTo>
                    <a:pt x="580" y="537"/>
                  </a:lnTo>
                  <a:lnTo>
                    <a:pt x="651" y="482"/>
                  </a:lnTo>
                  <a:lnTo>
                    <a:pt x="725" y="432"/>
                  </a:lnTo>
                  <a:lnTo>
                    <a:pt x="801" y="386"/>
                  </a:lnTo>
                  <a:lnTo>
                    <a:pt x="880" y="344"/>
                  </a:lnTo>
                  <a:lnTo>
                    <a:pt x="961" y="308"/>
                  </a:lnTo>
                  <a:lnTo>
                    <a:pt x="1043" y="276"/>
                  </a:lnTo>
                  <a:lnTo>
                    <a:pt x="1128" y="249"/>
                  </a:lnTo>
                  <a:lnTo>
                    <a:pt x="1213" y="226"/>
                  </a:lnTo>
                  <a:lnTo>
                    <a:pt x="1301" y="209"/>
                  </a:lnTo>
                  <a:lnTo>
                    <a:pt x="1389" y="196"/>
                  </a:lnTo>
                  <a:lnTo>
                    <a:pt x="1480" y="189"/>
                  </a:lnTo>
                  <a:lnTo>
                    <a:pt x="1571" y="185"/>
                  </a:lnTo>
                  <a:close/>
                  <a:moveTo>
                    <a:pt x="1943" y="0"/>
                  </a:moveTo>
                  <a:lnTo>
                    <a:pt x="2037" y="3"/>
                  </a:lnTo>
                  <a:lnTo>
                    <a:pt x="2130" y="13"/>
                  </a:lnTo>
                  <a:lnTo>
                    <a:pt x="2222" y="29"/>
                  </a:lnTo>
                  <a:lnTo>
                    <a:pt x="2311" y="50"/>
                  </a:lnTo>
                  <a:lnTo>
                    <a:pt x="2398" y="77"/>
                  </a:lnTo>
                  <a:lnTo>
                    <a:pt x="2482" y="109"/>
                  </a:lnTo>
                  <a:lnTo>
                    <a:pt x="2564" y="147"/>
                  </a:lnTo>
                  <a:lnTo>
                    <a:pt x="2642" y="190"/>
                  </a:lnTo>
                  <a:lnTo>
                    <a:pt x="2718" y="237"/>
                  </a:lnTo>
                  <a:lnTo>
                    <a:pt x="2790" y="289"/>
                  </a:lnTo>
                  <a:lnTo>
                    <a:pt x="2858" y="346"/>
                  </a:lnTo>
                  <a:lnTo>
                    <a:pt x="2923" y="407"/>
                  </a:lnTo>
                  <a:lnTo>
                    <a:pt x="2985" y="472"/>
                  </a:lnTo>
                  <a:lnTo>
                    <a:pt x="3041" y="541"/>
                  </a:lnTo>
                  <a:lnTo>
                    <a:pt x="3094" y="613"/>
                  </a:lnTo>
                  <a:lnTo>
                    <a:pt x="3140" y="688"/>
                  </a:lnTo>
                  <a:lnTo>
                    <a:pt x="3183" y="767"/>
                  </a:lnTo>
                  <a:lnTo>
                    <a:pt x="3222" y="848"/>
                  </a:lnTo>
                  <a:lnTo>
                    <a:pt x="3253" y="933"/>
                  </a:lnTo>
                  <a:lnTo>
                    <a:pt x="3281" y="1019"/>
                  </a:lnTo>
                  <a:lnTo>
                    <a:pt x="3302" y="1109"/>
                  </a:lnTo>
                  <a:lnTo>
                    <a:pt x="3318" y="1200"/>
                  </a:lnTo>
                  <a:lnTo>
                    <a:pt x="3328" y="1293"/>
                  </a:lnTo>
                  <a:lnTo>
                    <a:pt x="3331" y="1388"/>
                  </a:lnTo>
                  <a:lnTo>
                    <a:pt x="3328" y="1410"/>
                  </a:lnTo>
                  <a:lnTo>
                    <a:pt x="3321" y="1431"/>
                  </a:lnTo>
                  <a:lnTo>
                    <a:pt x="3310" y="1449"/>
                  </a:lnTo>
                  <a:lnTo>
                    <a:pt x="3294" y="1464"/>
                  </a:lnTo>
                  <a:lnTo>
                    <a:pt x="3276" y="1477"/>
                  </a:lnTo>
                  <a:lnTo>
                    <a:pt x="3256" y="1484"/>
                  </a:lnTo>
                  <a:lnTo>
                    <a:pt x="3232" y="1486"/>
                  </a:lnTo>
                  <a:lnTo>
                    <a:pt x="1943" y="1486"/>
                  </a:lnTo>
                  <a:lnTo>
                    <a:pt x="1920" y="1484"/>
                  </a:lnTo>
                  <a:lnTo>
                    <a:pt x="1899" y="1477"/>
                  </a:lnTo>
                  <a:lnTo>
                    <a:pt x="1881" y="1464"/>
                  </a:lnTo>
                  <a:lnTo>
                    <a:pt x="1866" y="1449"/>
                  </a:lnTo>
                  <a:lnTo>
                    <a:pt x="1854" y="1431"/>
                  </a:lnTo>
                  <a:lnTo>
                    <a:pt x="1847" y="1410"/>
                  </a:lnTo>
                  <a:lnTo>
                    <a:pt x="1844" y="1388"/>
                  </a:lnTo>
                  <a:lnTo>
                    <a:pt x="1844" y="98"/>
                  </a:lnTo>
                  <a:lnTo>
                    <a:pt x="1847" y="75"/>
                  </a:lnTo>
                  <a:lnTo>
                    <a:pt x="1854" y="55"/>
                  </a:lnTo>
                  <a:lnTo>
                    <a:pt x="1866" y="37"/>
                  </a:lnTo>
                  <a:lnTo>
                    <a:pt x="1881" y="22"/>
                  </a:lnTo>
                  <a:lnTo>
                    <a:pt x="1899" y="10"/>
                  </a:lnTo>
                  <a:lnTo>
                    <a:pt x="1920" y="3"/>
                  </a:lnTo>
                  <a:lnTo>
                    <a:pt x="1943" y="0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dirty="0">
                <a:latin typeface="阿里巴巴普惠体" panose="00020600040101010101" charset="-122"/>
                <a:ea typeface="阿里巴巴普惠体" panose="00020600040101010101" charset="-122"/>
                <a:sym typeface="思源黑体" panose="020B0500000000000000" pitchFamily="34" charset="-122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868D6D1-1B1B-46A5-2418-D591F5FC4EDB}"/>
                </a:ext>
              </a:extLst>
            </p:cNvPr>
            <p:cNvCxnSpPr>
              <a:cxnSpLocks/>
            </p:cNvCxnSpPr>
            <p:nvPr/>
          </p:nvCxnSpPr>
          <p:spPr>
            <a:xfrm>
              <a:off x="1347471" y="3019339"/>
              <a:ext cx="101234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9E4643A-D9A5-DAC5-DA11-FA0127BB124F}"/>
                </a:ext>
              </a:extLst>
            </p:cNvPr>
            <p:cNvGrpSpPr/>
            <p:nvPr/>
          </p:nvGrpSpPr>
          <p:grpSpPr>
            <a:xfrm>
              <a:off x="734830" y="2571159"/>
              <a:ext cx="2235567" cy="1816565"/>
              <a:chOff x="283599" y="1906534"/>
              <a:chExt cx="2235567" cy="1816565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5FB729B-1C5E-4CCC-403A-88A5577E15EC}"/>
                  </a:ext>
                </a:extLst>
              </p:cNvPr>
              <p:cNvSpPr txBox="1"/>
              <p:nvPr/>
            </p:nvSpPr>
            <p:spPr>
              <a:xfrm>
                <a:off x="701294" y="2498148"/>
                <a:ext cx="1400176" cy="12249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D16A8B1-6ADF-2367-BC70-48828E3FA741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F1CEB3E-CC1E-369D-6D29-1F02C2A13010}"/>
              </a:ext>
            </a:extLst>
          </p:cNvPr>
          <p:cNvGrpSpPr/>
          <p:nvPr/>
        </p:nvGrpSpPr>
        <p:grpSpPr>
          <a:xfrm>
            <a:off x="3673456" y="1559849"/>
            <a:ext cx="2235567" cy="3948430"/>
            <a:chOff x="734830" y="1311275"/>
            <a:chExt cx="2235567" cy="3948430"/>
          </a:xfrm>
        </p:grpSpPr>
        <p:sp>
          <p:nvSpPr>
            <p:cNvPr id="18" name="Pentagon 25">
              <a:extLst>
                <a:ext uri="{FF2B5EF4-FFF2-40B4-BE49-F238E27FC236}">
                  <a16:creationId xmlns:a16="http://schemas.microsoft.com/office/drawing/2014/main" id="{4EC6003F-D77C-102A-B74D-484D119DD10D}"/>
                </a:ext>
              </a:extLst>
            </p:cNvPr>
            <p:cNvSpPr/>
            <p:nvPr/>
          </p:nvSpPr>
          <p:spPr>
            <a:xfrm rot="5400000">
              <a:off x="-121602" y="2322195"/>
              <a:ext cx="3948430" cy="1926590"/>
            </a:xfrm>
            <a:prstGeom prst="homePlate">
              <a:avLst>
                <a:gd name="adj" fmla="val 29038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思源黑体" panose="020B0500000000000000" pitchFamily="34" charset="-122"/>
              </a:endParaRPr>
            </a:p>
          </p:txBody>
        </p:sp>
        <p:sp>
          <p:nvSpPr>
            <p:cNvPr id="19" name="Rectangle 26">
              <a:extLst>
                <a:ext uri="{FF2B5EF4-FFF2-40B4-BE49-F238E27FC236}">
                  <a16:creationId xmlns:a16="http://schemas.microsoft.com/office/drawing/2014/main" id="{4539F5F2-5053-B9B1-D79C-D07DD126EC53}"/>
                </a:ext>
              </a:extLst>
            </p:cNvPr>
            <p:cNvSpPr/>
            <p:nvPr/>
          </p:nvSpPr>
          <p:spPr>
            <a:xfrm>
              <a:off x="839788" y="1413510"/>
              <a:ext cx="2025650" cy="785495"/>
            </a:xfrm>
            <a:prstGeom prst="rect">
              <a:avLst/>
            </a:prstGeom>
            <a:solidFill>
              <a:srgbClr val="759FA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思源黑体" panose="020B0500000000000000" pitchFamily="34" charset="-122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18E9F62-0907-9B52-3733-372AFF8FB451}"/>
                </a:ext>
              </a:extLst>
            </p:cNvPr>
            <p:cNvCxnSpPr>
              <a:cxnSpLocks/>
            </p:cNvCxnSpPr>
            <p:nvPr/>
          </p:nvCxnSpPr>
          <p:spPr>
            <a:xfrm>
              <a:off x="1347471" y="3019339"/>
              <a:ext cx="101234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D71F659-14D5-72A4-F177-61FC2DC2E8DE}"/>
                </a:ext>
              </a:extLst>
            </p:cNvPr>
            <p:cNvGrpSpPr/>
            <p:nvPr/>
          </p:nvGrpSpPr>
          <p:grpSpPr>
            <a:xfrm>
              <a:off x="734830" y="2571159"/>
              <a:ext cx="2235567" cy="1816565"/>
              <a:chOff x="283599" y="1906534"/>
              <a:chExt cx="2235567" cy="1816565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BD6C6A0A-62BC-A292-CA01-CE744D4AC083}"/>
                  </a:ext>
                </a:extLst>
              </p:cNvPr>
              <p:cNvSpPr txBox="1"/>
              <p:nvPr/>
            </p:nvSpPr>
            <p:spPr>
              <a:xfrm>
                <a:off x="701294" y="2498148"/>
                <a:ext cx="1400176" cy="12249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501A719F-0BAA-FE9E-36F7-AF68CE6DC0ED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1C5EA0D-DBBE-D145-B695-6CA364722407}"/>
              </a:ext>
            </a:extLst>
          </p:cNvPr>
          <p:cNvGrpSpPr/>
          <p:nvPr/>
        </p:nvGrpSpPr>
        <p:grpSpPr>
          <a:xfrm>
            <a:off x="6310242" y="1559849"/>
            <a:ext cx="2235567" cy="3948430"/>
            <a:chOff x="734830" y="1311275"/>
            <a:chExt cx="2235567" cy="3948430"/>
          </a:xfrm>
        </p:grpSpPr>
        <p:sp>
          <p:nvSpPr>
            <p:cNvPr id="26" name="Pentagon 25">
              <a:extLst>
                <a:ext uri="{FF2B5EF4-FFF2-40B4-BE49-F238E27FC236}">
                  <a16:creationId xmlns:a16="http://schemas.microsoft.com/office/drawing/2014/main" id="{E4A53804-7229-3CDC-9DD8-DDE809F0EDBA}"/>
                </a:ext>
              </a:extLst>
            </p:cNvPr>
            <p:cNvSpPr/>
            <p:nvPr/>
          </p:nvSpPr>
          <p:spPr>
            <a:xfrm rot="5400000">
              <a:off x="-121602" y="2322195"/>
              <a:ext cx="3948430" cy="1926590"/>
            </a:xfrm>
            <a:prstGeom prst="homePlate">
              <a:avLst>
                <a:gd name="adj" fmla="val 29038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思源黑体" panose="020B0500000000000000" pitchFamily="34" charset="-122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4264B65-A7CE-F98A-3C26-800419C3C7AD}"/>
                </a:ext>
              </a:extLst>
            </p:cNvPr>
            <p:cNvSpPr/>
            <p:nvPr/>
          </p:nvSpPr>
          <p:spPr>
            <a:xfrm>
              <a:off x="839788" y="1413510"/>
              <a:ext cx="2025650" cy="785495"/>
            </a:xfrm>
            <a:prstGeom prst="rect">
              <a:avLst/>
            </a:pr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思源黑体" panose="020B0500000000000000" pitchFamily="34" charset="-122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3CC5EF97-8E64-68E1-7DB7-9685EA9F3B83}"/>
                </a:ext>
              </a:extLst>
            </p:cNvPr>
            <p:cNvCxnSpPr>
              <a:cxnSpLocks/>
            </p:cNvCxnSpPr>
            <p:nvPr/>
          </p:nvCxnSpPr>
          <p:spPr>
            <a:xfrm>
              <a:off x="1347471" y="3019339"/>
              <a:ext cx="101234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AC5872A-2137-6AAE-61CB-BBA2BAA51C73}"/>
                </a:ext>
              </a:extLst>
            </p:cNvPr>
            <p:cNvGrpSpPr/>
            <p:nvPr/>
          </p:nvGrpSpPr>
          <p:grpSpPr>
            <a:xfrm>
              <a:off x="734830" y="2571159"/>
              <a:ext cx="2235567" cy="1816565"/>
              <a:chOff x="283599" y="1906534"/>
              <a:chExt cx="2235567" cy="1816565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EA985DB9-31AE-70CA-F25C-1E3949D047F2}"/>
                  </a:ext>
                </a:extLst>
              </p:cNvPr>
              <p:cNvSpPr txBox="1"/>
              <p:nvPr/>
            </p:nvSpPr>
            <p:spPr>
              <a:xfrm>
                <a:off x="701294" y="2498148"/>
                <a:ext cx="1400176" cy="12249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022583B-9870-63B5-79DD-2FE0B00A9AA8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E2E0954-BF61-5850-7858-DAE051957AB4}"/>
              </a:ext>
            </a:extLst>
          </p:cNvPr>
          <p:cNvGrpSpPr/>
          <p:nvPr/>
        </p:nvGrpSpPr>
        <p:grpSpPr>
          <a:xfrm>
            <a:off x="8947028" y="1559849"/>
            <a:ext cx="2235567" cy="3948430"/>
            <a:chOff x="734830" y="1311275"/>
            <a:chExt cx="2235567" cy="3948430"/>
          </a:xfrm>
        </p:grpSpPr>
        <p:sp>
          <p:nvSpPr>
            <p:cNvPr id="34" name="Pentagon 25">
              <a:extLst>
                <a:ext uri="{FF2B5EF4-FFF2-40B4-BE49-F238E27FC236}">
                  <a16:creationId xmlns:a16="http://schemas.microsoft.com/office/drawing/2014/main" id="{061A575F-FD3C-6D17-30B7-20AA4987E8E2}"/>
                </a:ext>
              </a:extLst>
            </p:cNvPr>
            <p:cNvSpPr/>
            <p:nvPr/>
          </p:nvSpPr>
          <p:spPr>
            <a:xfrm rot="5400000">
              <a:off x="-121602" y="2322195"/>
              <a:ext cx="3948430" cy="1926590"/>
            </a:xfrm>
            <a:prstGeom prst="homePlate">
              <a:avLst>
                <a:gd name="adj" fmla="val 29038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思源黑体" panose="020B0500000000000000" pitchFamily="34" charset="-122"/>
              </a:endParaRPr>
            </a:p>
          </p:txBody>
        </p:sp>
        <p:sp>
          <p:nvSpPr>
            <p:cNvPr id="35" name="Rectangle 26">
              <a:extLst>
                <a:ext uri="{FF2B5EF4-FFF2-40B4-BE49-F238E27FC236}">
                  <a16:creationId xmlns:a16="http://schemas.microsoft.com/office/drawing/2014/main" id="{37793CD3-F268-3C85-781E-86A08A30A945}"/>
                </a:ext>
              </a:extLst>
            </p:cNvPr>
            <p:cNvSpPr/>
            <p:nvPr/>
          </p:nvSpPr>
          <p:spPr>
            <a:xfrm>
              <a:off x="839788" y="1413510"/>
              <a:ext cx="2025650" cy="785495"/>
            </a:xfrm>
            <a:prstGeom prst="rect">
              <a:avLst/>
            </a:prstGeom>
            <a:solidFill>
              <a:srgbClr val="759FA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思源黑体" panose="020B0500000000000000" pitchFamily="34" charset="-122"/>
              </a:endParaRP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7F8514F3-8604-1C4B-D4DA-B77F9D22E93F}"/>
                </a:ext>
              </a:extLst>
            </p:cNvPr>
            <p:cNvCxnSpPr>
              <a:cxnSpLocks/>
            </p:cNvCxnSpPr>
            <p:nvPr/>
          </p:nvCxnSpPr>
          <p:spPr>
            <a:xfrm>
              <a:off x="1347471" y="3019339"/>
              <a:ext cx="101234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89E5F3BF-3DDB-1BAA-D5EF-4226F70E6600}"/>
                </a:ext>
              </a:extLst>
            </p:cNvPr>
            <p:cNvGrpSpPr/>
            <p:nvPr/>
          </p:nvGrpSpPr>
          <p:grpSpPr>
            <a:xfrm>
              <a:off x="734830" y="2571159"/>
              <a:ext cx="2235567" cy="1816565"/>
              <a:chOff x="283599" y="1906534"/>
              <a:chExt cx="2235567" cy="1816565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C50C123-EEC7-AACC-1974-E6C2748EA878}"/>
                  </a:ext>
                </a:extLst>
              </p:cNvPr>
              <p:cNvSpPr txBox="1"/>
              <p:nvPr/>
            </p:nvSpPr>
            <p:spPr>
              <a:xfrm>
                <a:off x="701294" y="2498148"/>
                <a:ext cx="1400176" cy="12249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4C128F8-BD72-CCC1-6278-8ADCE1E07993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7" name="图形 41" descr="条形图 纯色填充">
            <a:extLst>
              <a:ext uri="{FF2B5EF4-FFF2-40B4-BE49-F238E27FC236}">
                <a16:creationId xmlns:a16="http://schemas.microsoft.com/office/drawing/2014/main" id="{D3B5D4D5-00F0-6A9B-A844-6C9FAEAAF2B5}"/>
              </a:ext>
            </a:extLst>
          </p:cNvPr>
          <p:cNvGrpSpPr/>
          <p:nvPr/>
        </p:nvGrpSpPr>
        <p:grpSpPr>
          <a:xfrm>
            <a:off x="4598735" y="1838067"/>
            <a:ext cx="385006" cy="385006"/>
            <a:chOff x="4598735" y="1838067"/>
            <a:chExt cx="385006" cy="385006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CD1AA7B-70D6-7D9D-6186-EB86EB0ACE86}"/>
                </a:ext>
              </a:extLst>
            </p:cNvPr>
            <p:cNvSpPr/>
            <p:nvPr/>
          </p:nvSpPr>
          <p:spPr>
            <a:xfrm>
              <a:off x="4598735" y="1838067"/>
              <a:ext cx="385006" cy="385006"/>
            </a:xfrm>
            <a:custGeom>
              <a:avLst/>
              <a:gdLst>
                <a:gd name="connsiteX0" fmla="*/ 351035 w 385006"/>
                <a:gd name="connsiteY0" fmla="*/ 0 h 385006"/>
                <a:gd name="connsiteX1" fmla="*/ 385006 w 385006"/>
                <a:gd name="connsiteY1" fmla="*/ 0 h 385006"/>
                <a:gd name="connsiteX2" fmla="*/ 385006 w 385006"/>
                <a:gd name="connsiteY2" fmla="*/ 385006 h 385006"/>
                <a:gd name="connsiteX3" fmla="*/ 0 w 385006"/>
                <a:gd name="connsiteY3" fmla="*/ 385006 h 385006"/>
                <a:gd name="connsiteX4" fmla="*/ 0 w 385006"/>
                <a:gd name="connsiteY4" fmla="*/ 351035 h 385006"/>
                <a:gd name="connsiteX5" fmla="*/ 351035 w 385006"/>
                <a:gd name="connsiteY5" fmla="*/ 351035 h 38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006" h="385006">
                  <a:moveTo>
                    <a:pt x="351035" y="0"/>
                  </a:moveTo>
                  <a:lnTo>
                    <a:pt x="385006" y="0"/>
                  </a:lnTo>
                  <a:lnTo>
                    <a:pt x="385006" y="385006"/>
                  </a:lnTo>
                  <a:lnTo>
                    <a:pt x="0" y="385006"/>
                  </a:lnTo>
                  <a:lnTo>
                    <a:pt x="0" y="351035"/>
                  </a:lnTo>
                  <a:lnTo>
                    <a:pt x="351035" y="35103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9233AE3-5790-5982-B38F-897960DC8880}"/>
                </a:ext>
              </a:extLst>
            </p:cNvPr>
            <p:cNvSpPr/>
            <p:nvPr/>
          </p:nvSpPr>
          <p:spPr>
            <a:xfrm>
              <a:off x="4853519" y="1956966"/>
              <a:ext cx="62280" cy="198164"/>
            </a:xfrm>
            <a:custGeom>
              <a:avLst/>
              <a:gdLst>
                <a:gd name="connsiteX0" fmla="*/ 0 w 62280"/>
                <a:gd name="connsiteY0" fmla="*/ 0 h 198164"/>
                <a:gd name="connsiteX1" fmla="*/ 62280 w 62280"/>
                <a:gd name="connsiteY1" fmla="*/ 0 h 198164"/>
                <a:gd name="connsiteX2" fmla="*/ 62280 w 62280"/>
                <a:gd name="connsiteY2" fmla="*/ 198165 h 198164"/>
                <a:gd name="connsiteX3" fmla="*/ 0 w 62280"/>
                <a:gd name="connsiteY3" fmla="*/ 198165 h 19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0" h="198164">
                  <a:moveTo>
                    <a:pt x="0" y="0"/>
                  </a:moveTo>
                  <a:lnTo>
                    <a:pt x="62280" y="0"/>
                  </a:lnTo>
                  <a:lnTo>
                    <a:pt x="62280" y="198165"/>
                  </a:lnTo>
                  <a:lnTo>
                    <a:pt x="0" y="19816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837023-43CA-6526-F14E-B74E878EF986}"/>
                </a:ext>
              </a:extLst>
            </p:cNvPr>
            <p:cNvSpPr/>
            <p:nvPr/>
          </p:nvSpPr>
          <p:spPr>
            <a:xfrm>
              <a:off x="4768591" y="1838067"/>
              <a:ext cx="62280" cy="317063"/>
            </a:xfrm>
            <a:custGeom>
              <a:avLst/>
              <a:gdLst>
                <a:gd name="connsiteX0" fmla="*/ 0 w 62280"/>
                <a:gd name="connsiteY0" fmla="*/ 0 h 317063"/>
                <a:gd name="connsiteX1" fmla="*/ 62280 w 62280"/>
                <a:gd name="connsiteY1" fmla="*/ 0 h 317063"/>
                <a:gd name="connsiteX2" fmla="*/ 62280 w 62280"/>
                <a:gd name="connsiteY2" fmla="*/ 317064 h 317063"/>
                <a:gd name="connsiteX3" fmla="*/ 0 w 62280"/>
                <a:gd name="connsiteY3" fmla="*/ 317064 h 31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0" h="317063">
                  <a:moveTo>
                    <a:pt x="0" y="0"/>
                  </a:moveTo>
                  <a:lnTo>
                    <a:pt x="62280" y="0"/>
                  </a:lnTo>
                  <a:lnTo>
                    <a:pt x="62280" y="317064"/>
                  </a:lnTo>
                  <a:lnTo>
                    <a:pt x="0" y="317064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EFE4FD8-4FFA-2063-EAC5-601F78846685}"/>
                </a:ext>
              </a:extLst>
            </p:cNvPr>
            <p:cNvSpPr/>
            <p:nvPr/>
          </p:nvSpPr>
          <p:spPr>
            <a:xfrm>
              <a:off x="4683663" y="1956966"/>
              <a:ext cx="62280" cy="198164"/>
            </a:xfrm>
            <a:custGeom>
              <a:avLst/>
              <a:gdLst>
                <a:gd name="connsiteX0" fmla="*/ 0 w 62280"/>
                <a:gd name="connsiteY0" fmla="*/ 0 h 198164"/>
                <a:gd name="connsiteX1" fmla="*/ 62280 w 62280"/>
                <a:gd name="connsiteY1" fmla="*/ 0 h 198164"/>
                <a:gd name="connsiteX2" fmla="*/ 62280 w 62280"/>
                <a:gd name="connsiteY2" fmla="*/ 198165 h 198164"/>
                <a:gd name="connsiteX3" fmla="*/ 0 w 62280"/>
                <a:gd name="connsiteY3" fmla="*/ 198165 h 19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0" h="198164">
                  <a:moveTo>
                    <a:pt x="0" y="0"/>
                  </a:moveTo>
                  <a:lnTo>
                    <a:pt x="62280" y="0"/>
                  </a:lnTo>
                  <a:lnTo>
                    <a:pt x="62280" y="198165"/>
                  </a:lnTo>
                  <a:lnTo>
                    <a:pt x="0" y="19816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F1F6438-91C1-87BD-F935-B6C1FCB45CD0}"/>
                </a:ext>
              </a:extLst>
            </p:cNvPr>
            <p:cNvSpPr/>
            <p:nvPr/>
          </p:nvSpPr>
          <p:spPr>
            <a:xfrm>
              <a:off x="4598735" y="2053218"/>
              <a:ext cx="62280" cy="101913"/>
            </a:xfrm>
            <a:custGeom>
              <a:avLst/>
              <a:gdLst>
                <a:gd name="connsiteX0" fmla="*/ 0 w 62280"/>
                <a:gd name="connsiteY0" fmla="*/ 0 h 101913"/>
                <a:gd name="connsiteX1" fmla="*/ 62280 w 62280"/>
                <a:gd name="connsiteY1" fmla="*/ 0 h 101913"/>
                <a:gd name="connsiteX2" fmla="*/ 62280 w 62280"/>
                <a:gd name="connsiteY2" fmla="*/ 101913 h 101913"/>
                <a:gd name="connsiteX3" fmla="*/ 0 w 62280"/>
                <a:gd name="connsiteY3" fmla="*/ 101913 h 101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0" h="101913">
                  <a:moveTo>
                    <a:pt x="0" y="0"/>
                  </a:moveTo>
                  <a:lnTo>
                    <a:pt x="62280" y="0"/>
                  </a:lnTo>
                  <a:lnTo>
                    <a:pt x="62280" y="101913"/>
                  </a:lnTo>
                  <a:lnTo>
                    <a:pt x="0" y="10191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8" name="图形 43" descr="D:\51PPT模板网\51pptmoban.com\图片.jpg">
            <a:extLst>
              <a:ext uri="{FF2B5EF4-FFF2-40B4-BE49-F238E27FC236}">
                <a16:creationId xmlns:a16="http://schemas.microsoft.com/office/drawing/2014/main" id="{3EF7C64B-F991-4E1F-45F6-5C1003987CF9}"/>
              </a:ext>
            </a:extLst>
          </p:cNvPr>
          <p:cNvSpPr/>
          <p:nvPr/>
        </p:nvSpPr>
        <p:spPr>
          <a:xfrm>
            <a:off x="9851349" y="1831851"/>
            <a:ext cx="482389" cy="450117"/>
          </a:xfrm>
          <a:custGeom>
            <a:avLst/>
            <a:gdLst>
              <a:gd name="connsiteX0" fmla="*/ 482390 w 482389"/>
              <a:gd name="connsiteY0" fmla="*/ 158532 h 450117"/>
              <a:gd name="connsiteX1" fmla="*/ 452948 w 482389"/>
              <a:gd name="connsiteY1" fmla="*/ 147774 h 450117"/>
              <a:gd name="connsiteX2" fmla="*/ 452948 w 482389"/>
              <a:gd name="connsiteY2" fmla="*/ 86060 h 450117"/>
              <a:gd name="connsiteX3" fmla="*/ 482390 w 482389"/>
              <a:gd name="connsiteY3" fmla="*/ 73604 h 450117"/>
              <a:gd name="connsiteX4" fmla="*/ 283093 w 482389"/>
              <a:gd name="connsiteY4" fmla="*/ 0 h 450117"/>
              <a:gd name="connsiteX5" fmla="*/ 40765 w 482389"/>
              <a:gd name="connsiteY5" fmla="*/ 84928 h 450117"/>
              <a:gd name="connsiteX6" fmla="*/ 16986 w 482389"/>
              <a:gd name="connsiteY6" fmla="*/ 152870 h 450117"/>
              <a:gd name="connsiteX7" fmla="*/ 19816 w 482389"/>
              <a:gd name="connsiteY7" fmla="*/ 177782 h 450117"/>
              <a:gd name="connsiteX8" fmla="*/ 0 w 482389"/>
              <a:gd name="connsiteY8" fmla="*/ 243460 h 450117"/>
              <a:gd name="connsiteX9" fmla="*/ 16986 w 482389"/>
              <a:gd name="connsiteY9" fmla="*/ 292718 h 450117"/>
              <a:gd name="connsiteX10" fmla="*/ 15853 w 482389"/>
              <a:gd name="connsiteY10" fmla="*/ 328388 h 450117"/>
              <a:gd name="connsiteX11" fmla="*/ 45295 w 482389"/>
              <a:gd name="connsiteY11" fmla="*/ 385006 h 450117"/>
              <a:gd name="connsiteX12" fmla="*/ 202694 w 482389"/>
              <a:gd name="connsiteY12" fmla="*/ 450117 h 450117"/>
              <a:gd name="connsiteX13" fmla="*/ 481258 w 482389"/>
              <a:gd name="connsiteY13" fmla="*/ 334616 h 450117"/>
              <a:gd name="connsiteX14" fmla="*/ 451816 w 482389"/>
              <a:gd name="connsiteY14" fmla="*/ 323858 h 450117"/>
              <a:gd name="connsiteX15" fmla="*/ 451816 w 482389"/>
              <a:gd name="connsiteY15" fmla="*/ 261578 h 450117"/>
              <a:gd name="connsiteX16" fmla="*/ 481258 w 482389"/>
              <a:gd name="connsiteY16" fmla="*/ 249122 h 450117"/>
              <a:gd name="connsiteX17" fmla="*/ 435963 w 482389"/>
              <a:gd name="connsiteY17" fmla="*/ 232136 h 450117"/>
              <a:gd name="connsiteX18" fmla="*/ 435963 w 482389"/>
              <a:gd name="connsiteY18" fmla="*/ 177782 h 450117"/>
              <a:gd name="connsiteX19" fmla="*/ 482390 w 482389"/>
              <a:gd name="connsiteY19" fmla="*/ 158532 h 450117"/>
              <a:gd name="connsiteX20" fmla="*/ 47560 w 482389"/>
              <a:gd name="connsiteY20" fmla="*/ 124561 h 450117"/>
              <a:gd name="connsiteX21" fmla="*/ 204959 w 482389"/>
              <a:gd name="connsiteY21" fmla="*/ 186275 h 450117"/>
              <a:gd name="connsiteX22" fmla="*/ 430867 w 482389"/>
              <a:gd name="connsiteY22" fmla="*/ 95119 h 450117"/>
              <a:gd name="connsiteX23" fmla="*/ 430867 w 482389"/>
              <a:gd name="connsiteY23" fmla="*/ 143811 h 450117"/>
              <a:gd name="connsiteX24" fmla="*/ 204959 w 482389"/>
              <a:gd name="connsiteY24" fmla="*/ 237798 h 450117"/>
              <a:gd name="connsiteX25" fmla="*/ 47560 w 482389"/>
              <a:gd name="connsiteY25" fmla="*/ 175517 h 450117"/>
              <a:gd name="connsiteX26" fmla="*/ 47560 w 482389"/>
              <a:gd name="connsiteY26" fmla="*/ 124561 h 450117"/>
              <a:gd name="connsiteX27" fmla="*/ 429735 w 482389"/>
              <a:gd name="connsiteY27" fmla="*/ 319895 h 450117"/>
              <a:gd name="connsiteX28" fmla="*/ 203827 w 482389"/>
              <a:gd name="connsiteY28" fmla="*/ 413315 h 450117"/>
              <a:gd name="connsiteX29" fmla="*/ 45861 w 482389"/>
              <a:gd name="connsiteY29" fmla="*/ 351035 h 450117"/>
              <a:gd name="connsiteX30" fmla="*/ 45861 w 482389"/>
              <a:gd name="connsiteY30" fmla="*/ 306873 h 450117"/>
              <a:gd name="connsiteX31" fmla="*/ 186841 w 482389"/>
              <a:gd name="connsiteY31" fmla="*/ 364623 h 450117"/>
              <a:gd name="connsiteX32" fmla="*/ 430301 w 482389"/>
              <a:gd name="connsiteY32" fmla="*/ 268372 h 450117"/>
              <a:gd name="connsiteX33" fmla="*/ 429735 w 482389"/>
              <a:gd name="connsiteY33" fmla="*/ 319895 h 450117"/>
              <a:gd name="connsiteX34" fmla="*/ 413882 w 482389"/>
              <a:gd name="connsiteY34" fmla="*/ 234967 h 450117"/>
              <a:gd name="connsiteX35" fmla="*/ 187974 w 482389"/>
              <a:gd name="connsiteY35" fmla="*/ 328388 h 450117"/>
              <a:gd name="connsiteX36" fmla="*/ 30574 w 482389"/>
              <a:gd name="connsiteY36" fmla="*/ 266107 h 450117"/>
              <a:gd name="connsiteX37" fmla="*/ 30574 w 482389"/>
              <a:gd name="connsiteY37" fmla="*/ 215150 h 450117"/>
              <a:gd name="connsiteX38" fmla="*/ 192503 w 482389"/>
              <a:gd name="connsiteY38" fmla="*/ 279696 h 450117"/>
              <a:gd name="connsiteX39" fmla="*/ 414448 w 482389"/>
              <a:gd name="connsiteY39" fmla="*/ 186841 h 450117"/>
              <a:gd name="connsiteX40" fmla="*/ 414448 w 482389"/>
              <a:gd name="connsiteY40" fmla="*/ 234967 h 45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82389" h="450117">
                <a:moveTo>
                  <a:pt x="482390" y="158532"/>
                </a:moveTo>
                <a:lnTo>
                  <a:pt x="452948" y="147774"/>
                </a:lnTo>
                <a:lnTo>
                  <a:pt x="452948" y="86060"/>
                </a:lnTo>
                <a:lnTo>
                  <a:pt x="482390" y="73604"/>
                </a:lnTo>
                <a:lnTo>
                  <a:pt x="283093" y="0"/>
                </a:lnTo>
                <a:lnTo>
                  <a:pt x="40765" y="84928"/>
                </a:lnTo>
                <a:cubicBezTo>
                  <a:pt x="17552" y="96252"/>
                  <a:pt x="16986" y="127392"/>
                  <a:pt x="16986" y="152870"/>
                </a:cubicBezTo>
                <a:cubicBezTo>
                  <a:pt x="16986" y="161363"/>
                  <a:pt x="18118" y="169856"/>
                  <a:pt x="19816" y="177782"/>
                </a:cubicBezTo>
                <a:cubicBezTo>
                  <a:pt x="566" y="190238"/>
                  <a:pt x="0" y="219114"/>
                  <a:pt x="0" y="243460"/>
                </a:cubicBezTo>
                <a:cubicBezTo>
                  <a:pt x="0" y="263276"/>
                  <a:pt x="4529" y="281394"/>
                  <a:pt x="16986" y="292718"/>
                </a:cubicBezTo>
                <a:cubicBezTo>
                  <a:pt x="14155" y="302343"/>
                  <a:pt x="15853" y="314233"/>
                  <a:pt x="15853" y="328388"/>
                </a:cubicBezTo>
                <a:cubicBezTo>
                  <a:pt x="15853" y="353866"/>
                  <a:pt x="22647" y="377080"/>
                  <a:pt x="45295" y="385006"/>
                </a:cubicBezTo>
                <a:lnTo>
                  <a:pt x="202694" y="450117"/>
                </a:lnTo>
                <a:lnTo>
                  <a:pt x="481258" y="334616"/>
                </a:lnTo>
                <a:lnTo>
                  <a:pt x="451816" y="323858"/>
                </a:lnTo>
                <a:lnTo>
                  <a:pt x="451816" y="261578"/>
                </a:lnTo>
                <a:lnTo>
                  <a:pt x="481258" y="249122"/>
                </a:lnTo>
                <a:lnTo>
                  <a:pt x="435963" y="232136"/>
                </a:lnTo>
                <a:lnTo>
                  <a:pt x="435963" y="177782"/>
                </a:lnTo>
                <a:lnTo>
                  <a:pt x="482390" y="158532"/>
                </a:lnTo>
                <a:close/>
                <a:moveTo>
                  <a:pt x="47560" y="124561"/>
                </a:moveTo>
                <a:lnTo>
                  <a:pt x="204959" y="186275"/>
                </a:lnTo>
                <a:lnTo>
                  <a:pt x="430867" y="95119"/>
                </a:lnTo>
                <a:lnTo>
                  <a:pt x="430867" y="143811"/>
                </a:lnTo>
                <a:lnTo>
                  <a:pt x="204959" y="237798"/>
                </a:lnTo>
                <a:lnTo>
                  <a:pt x="47560" y="175517"/>
                </a:lnTo>
                <a:lnTo>
                  <a:pt x="47560" y="124561"/>
                </a:lnTo>
                <a:close/>
                <a:moveTo>
                  <a:pt x="429735" y="319895"/>
                </a:moveTo>
                <a:lnTo>
                  <a:pt x="203827" y="413315"/>
                </a:lnTo>
                <a:lnTo>
                  <a:pt x="45861" y="351035"/>
                </a:lnTo>
                <a:lnTo>
                  <a:pt x="45861" y="306873"/>
                </a:lnTo>
                <a:lnTo>
                  <a:pt x="186841" y="364623"/>
                </a:lnTo>
                <a:lnTo>
                  <a:pt x="430301" y="268372"/>
                </a:lnTo>
                <a:lnTo>
                  <a:pt x="429735" y="319895"/>
                </a:lnTo>
                <a:close/>
                <a:moveTo>
                  <a:pt x="413882" y="234967"/>
                </a:moveTo>
                <a:lnTo>
                  <a:pt x="187974" y="328388"/>
                </a:lnTo>
                <a:lnTo>
                  <a:pt x="30574" y="266107"/>
                </a:lnTo>
                <a:lnTo>
                  <a:pt x="30574" y="215150"/>
                </a:lnTo>
                <a:lnTo>
                  <a:pt x="192503" y="279696"/>
                </a:lnTo>
                <a:lnTo>
                  <a:pt x="414448" y="186841"/>
                </a:lnTo>
                <a:lnTo>
                  <a:pt x="414448" y="234967"/>
                </a:lnTo>
                <a:close/>
              </a:path>
            </a:pathLst>
          </a:custGeom>
          <a:solidFill>
            <a:schemeClr val="bg1"/>
          </a:solidFill>
          <a:ln w="56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3" name="图形 45" descr="D:\51PPT模板网\51pptmoban.com\图片.jpg">
            <a:extLst>
              <a:ext uri="{FF2B5EF4-FFF2-40B4-BE49-F238E27FC236}">
                <a16:creationId xmlns:a16="http://schemas.microsoft.com/office/drawing/2014/main" id="{C97D4CF9-8434-0F47-615A-944825560BD4}"/>
              </a:ext>
            </a:extLst>
          </p:cNvPr>
          <p:cNvGrpSpPr/>
          <p:nvPr/>
        </p:nvGrpSpPr>
        <p:grpSpPr>
          <a:xfrm>
            <a:off x="7235521" y="1838067"/>
            <a:ext cx="385006" cy="385006"/>
            <a:chOff x="7235521" y="1838067"/>
            <a:chExt cx="385006" cy="385006"/>
          </a:xfrm>
          <a:solidFill>
            <a:schemeClr val="bg1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05E46F6-5141-CC7F-6E2A-8191FC3F1D9C}"/>
                </a:ext>
              </a:extLst>
            </p:cNvPr>
            <p:cNvSpPr/>
            <p:nvPr/>
          </p:nvSpPr>
          <p:spPr>
            <a:xfrm>
              <a:off x="7303464" y="1838067"/>
              <a:ext cx="33971" cy="67942"/>
            </a:xfrm>
            <a:custGeom>
              <a:avLst/>
              <a:gdLst>
                <a:gd name="connsiteX0" fmla="*/ 16986 w 33971"/>
                <a:gd name="connsiteY0" fmla="*/ 67942 h 67942"/>
                <a:gd name="connsiteX1" fmla="*/ 33971 w 33971"/>
                <a:gd name="connsiteY1" fmla="*/ 50957 h 67942"/>
                <a:gd name="connsiteX2" fmla="*/ 33971 w 33971"/>
                <a:gd name="connsiteY2" fmla="*/ 16986 h 67942"/>
                <a:gd name="connsiteX3" fmla="*/ 16986 w 33971"/>
                <a:gd name="connsiteY3" fmla="*/ 0 h 67942"/>
                <a:gd name="connsiteX4" fmla="*/ 0 w 33971"/>
                <a:gd name="connsiteY4" fmla="*/ 16986 h 67942"/>
                <a:gd name="connsiteX5" fmla="*/ 0 w 33971"/>
                <a:gd name="connsiteY5" fmla="*/ 50957 h 67942"/>
                <a:gd name="connsiteX6" fmla="*/ 16986 w 33971"/>
                <a:gd name="connsiteY6" fmla="*/ 67942 h 6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71" h="67942">
                  <a:moveTo>
                    <a:pt x="16986" y="67942"/>
                  </a:moveTo>
                  <a:cubicBezTo>
                    <a:pt x="26611" y="67942"/>
                    <a:pt x="33971" y="60582"/>
                    <a:pt x="33971" y="50957"/>
                  </a:cubicBezTo>
                  <a:lnTo>
                    <a:pt x="33971" y="16986"/>
                  </a:lnTo>
                  <a:cubicBezTo>
                    <a:pt x="33971" y="7360"/>
                    <a:pt x="26611" y="0"/>
                    <a:pt x="16986" y="0"/>
                  </a:cubicBezTo>
                  <a:cubicBezTo>
                    <a:pt x="7360" y="0"/>
                    <a:pt x="0" y="7360"/>
                    <a:pt x="0" y="16986"/>
                  </a:cubicBezTo>
                  <a:lnTo>
                    <a:pt x="0" y="50957"/>
                  </a:lnTo>
                  <a:cubicBezTo>
                    <a:pt x="0" y="60582"/>
                    <a:pt x="7360" y="67942"/>
                    <a:pt x="16986" y="67942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F4F8DA6-2DBB-8BE5-56DC-8BD7445C0E6C}"/>
                </a:ext>
              </a:extLst>
            </p:cNvPr>
            <p:cNvSpPr/>
            <p:nvPr/>
          </p:nvSpPr>
          <p:spPr>
            <a:xfrm>
              <a:off x="7235521" y="1973952"/>
              <a:ext cx="385006" cy="249121"/>
            </a:xfrm>
            <a:custGeom>
              <a:avLst/>
              <a:gdLst>
                <a:gd name="connsiteX0" fmla="*/ 33971 w 385006"/>
                <a:gd name="connsiteY0" fmla="*/ 169856 h 249121"/>
                <a:gd name="connsiteX1" fmla="*/ 124561 w 385006"/>
                <a:gd name="connsiteY1" fmla="*/ 169856 h 249121"/>
                <a:gd name="connsiteX2" fmla="*/ 124561 w 385006"/>
                <a:gd name="connsiteY2" fmla="*/ 215150 h 249121"/>
                <a:gd name="connsiteX3" fmla="*/ 33971 w 385006"/>
                <a:gd name="connsiteY3" fmla="*/ 215150 h 249121"/>
                <a:gd name="connsiteX4" fmla="*/ 33971 w 385006"/>
                <a:gd name="connsiteY4" fmla="*/ 169856 h 249121"/>
                <a:gd name="connsiteX5" fmla="*/ 33971 w 385006"/>
                <a:gd name="connsiteY5" fmla="*/ 101913 h 249121"/>
                <a:gd name="connsiteX6" fmla="*/ 124561 w 385006"/>
                <a:gd name="connsiteY6" fmla="*/ 101913 h 249121"/>
                <a:gd name="connsiteX7" fmla="*/ 124561 w 385006"/>
                <a:gd name="connsiteY7" fmla="*/ 147208 h 249121"/>
                <a:gd name="connsiteX8" fmla="*/ 33971 w 385006"/>
                <a:gd name="connsiteY8" fmla="*/ 147208 h 249121"/>
                <a:gd name="connsiteX9" fmla="*/ 33971 w 385006"/>
                <a:gd name="connsiteY9" fmla="*/ 101913 h 249121"/>
                <a:gd name="connsiteX10" fmla="*/ 33971 w 385006"/>
                <a:gd name="connsiteY10" fmla="*/ 33971 h 249121"/>
                <a:gd name="connsiteX11" fmla="*/ 124561 w 385006"/>
                <a:gd name="connsiteY11" fmla="*/ 33971 h 249121"/>
                <a:gd name="connsiteX12" fmla="*/ 124561 w 385006"/>
                <a:gd name="connsiteY12" fmla="*/ 79266 h 249121"/>
                <a:gd name="connsiteX13" fmla="*/ 33971 w 385006"/>
                <a:gd name="connsiteY13" fmla="*/ 79266 h 249121"/>
                <a:gd name="connsiteX14" fmla="*/ 33971 w 385006"/>
                <a:gd name="connsiteY14" fmla="*/ 33971 h 249121"/>
                <a:gd name="connsiteX15" fmla="*/ 237798 w 385006"/>
                <a:gd name="connsiteY15" fmla="*/ 33971 h 249121"/>
                <a:gd name="connsiteX16" fmla="*/ 237798 w 385006"/>
                <a:gd name="connsiteY16" fmla="*/ 79266 h 249121"/>
                <a:gd name="connsiteX17" fmla="*/ 147208 w 385006"/>
                <a:gd name="connsiteY17" fmla="*/ 79266 h 249121"/>
                <a:gd name="connsiteX18" fmla="*/ 147208 w 385006"/>
                <a:gd name="connsiteY18" fmla="*/ 33971 h 249121"/>
                <a:gd name="connsiteX19" fmla="*/ 237798 w 385006"/>
                <a:gd name="connsiteY19" fmla="*/ 33971 h 249121"/>
                <a:gd name="connsiteX20" fmla="*/ 351035 w 385006"/>
                <a:gd name="connsiteY20" fmla="*/ 33971 h 249121"/>
                <a:gd name="connsiteX21" fmla="*/ 351035 w 385006"/>
                <a:gd name="connsiteY21" fmla="*/ 79266 h 249121"/>
                <a:gd name="connsiteX22" fmla="*/ 260445 w 385006"/>
                <a:gd name="connsiteY22" fmla="*/ 79266 h 249121"/>
                <a:gd name="connsiteX23" fmla="*/ 260445 w 385006"/>
                <a:gd name="connsiteY23" fmla="*/ 33971 h 249121"/>
                <a:gd name="connsiteX24" fmla="*/ 351035 w 385006"/>
                <a:gd name="connsiteY24" fmla="*/ 33971 h 249121"/>
                <a:gd name="connsiteX25" fmla="*/ 351035 w 385006"/>
                <a:gd name="connsiteY25" fmla="*/ 147208 h 249121"/>
                <a:gd name="connsiteX26" fmla="*/ 260445 w 385006"/>
                <a:gd name="connsiteY26" fmla="*/ 147208 h 249121"/>
                <a:gd name="connsiteX27" fmla="*/ 260445 w 385006"/>
                <a:gd name="connsiteY27" fmla="*/ 101913 h 249121"/>
                <a:gd name="connsiteX28" fmla="*/ 351035 w 385006"/>
                <a:gd name="connsiteY28" fmla="*/ 101913 h 249121"/>
                <a:gd name="connsiteX29" fmla="*/ 351035 w 385006"/>
                <a:gd name="connsiteY29" fmla="*/ 147208 h 249121"/>
                <a:gd name="connsiteX30" fmla="*/ 351035 w 385006"/>
                <a:gd name="connsiteY30" fmla="*/ 215150 h 249121"/>
                <a:gd name="connsiteX31" fmla="*/ 260445 w 385006"/>
                <a:gd name="connsiteY31" fmla="*/ 215150 h 249121"/>
                <a:gd name="connsiteX32" fmla="*/ 260445 w 385006"/>
                <a:gd name="connsiteY32" fmla="*/ 169856 h 249121"/>
                <a:gd name="connsiteX33" fmla="*/ 351035 w 385006"/>
                <a:gd name="connsiteY33" fmla="*/ 169856 h 249121"/>
                <a:gd name="connsiteX34" fmla="*/ 351035 w 385006"/>
                <a:gd name="connsiteY34" fmla="*/ 215150 h 249121"/>
                <a:gd name="connsiteX35" fmla="*/ 147208 w 385006"/>
                <a:gd name="connsiteY35" fmla="*/ 147208 h 249121"/>
                <a:gd name="connsiteX36" fmla="*/ 147208 w 385006"/>
                <a:gd name="connsiteY36" fmla="*/ 101913 h 249121"/>
                <a:gd name="connsiteX37" fmla="*/ 237798 w 385006"/>
                <a:gd name="connsiteY37" fmla="*/ 101913 h 249121"/>
                <a:gd name="connsiteX38" fmla="*/ 237798 w 385006"/>
                <a:gd name="connsiteY38" fmla="*/ 147208 h 249121"/>
                <a:gd name="connsiteX39" fmla="*/ 147208 w 385006"/>
                <a:gd name="connsiteY39" fmla="*/ 147208 h 249121"/>
                <a:gd name="connsiteX40" fmla="*/ 147208 w 385006"/>
                <a:gd name="connsiteY40" fmla="*/ 215150 h 249121"/>
                <a:gd name="connsiteX41" fmla="*/ 147208 w 385006"/>
                <a:gd name="connsiteY41" fmla="*/ 169856 h 249121"/>
                <a:gd name="connsiteX42" fmla="*/ 237798 w 385006"/>
                <a:gd name="connsiteY42" fmla="*/ 169856 h 249121"/>
                <a:gd name="connsiteX43" fmla="*/ 237798 w 385006"/>
                <a:gd name="connsiteY43" fmla="*/ 215150 h 249121"/>
                <a:gd name="connsiteX44" fmla="*/ 147208 w 385006"/>
                <a:gd name="connsiteY44" fmla="*/ 215150 h 249121"/>
                <a:gd name="connsiteX45" fmla="*/ 0 w 385006"/>
                <a:gd name="connsiteY45" fmla="*/ 249122 h 249121"/>
                <a:gd name="connsiteX46" fmla="*/ 385006 w 385006"/>
                <a:gd name="connsiteY46" fmla="*/ 249122 h 249121"/>
                <a:gd name="connsiteX47" fmla="*/ 385006 w 385006"/>
                <a:gd name="connsiteY47" fmla="*/ 0 h 249121"/>
                <a:gd name="connsiteX48" fmla="*/ 0 w 385006"/>
                <a:gd name="connsiteY48" fmla="*/ 0 h 249121"/>
                <a:gd name="connsiteX49" fmla="*/ 0 w 385006"/>
                <a:gd name="connsiteY49" fmla="*/ 249122 h 2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85006" h="249121">
                  <a:moveTo>
                    <a:pt x="33971" y="169856"/>
                  </a:moveTo>
                  <a:lnTo>
                    <a:pt x="124561" y="169856"/>
                  </a:lnTo>
                  <a:lnTo>
                    <a:pt x="124561" y="215150"/>
                  </a:lnTo>
                  <a:lnTo>
                    <a:pt x="33971" y="215150"/>
                  </a:lnTo>
                  <a:lnTo>
                    <a:pt x="33971" y="169856"/>
                  </a:lnTo>
                  <a:close/>
                  <a:moveTo>
                    <a:pt x="33971" y="101913"/>
                  </a:moveTo>
                  <a:lnTo>
                    <a:pt x="124561" y="101913"/>
                  </a:lnTo>
                  <a:lnTo>
                    <a:pt x="124561" y="147208"/>
                  </a:lnTo>
                  <a:lnTo>
                    <a:pt x="33971" y="147208"/>
                  </a:lnTo>
                  <a:lnTo>
                    <a:pt x="33971" y="101913"/>
                  </a:lnTo>
                  <a:close/>
                  <a:moveTo>
                    <a:pt x="33971" y="33971"/>
                  </a:moveTo>
                  <a:lnTo>
                    <a:pt x="124561" y="33971"/>
                  </a:lnTo>
                  <a:lnTo>
                    <a:pt x="124561" y="79266"/>
                  </a:lnTo>
                  <a:lnTo>
                    <a:pt x="33971" y="79266"/>
                  </a:lnTo>
                  <a:lnTo>
                    <a:pt x="33971" y="33971"/>
                  </a:lnTo>
                  <a:close/>
                  <a:moveTo>
                    <a:pt x="237798" y="33971"/>
                  </a:moveTo>
                  <a:lnTo>
                    <a:pt x="237798" y="79266"/>
                  </a:lnTo>
                  <a:lnTo>
                    <a:pt x="147208" y="79266"/>
                  </a:lnTo>
                  <a:lnTo>
                    <a:pt x="147208" y="33971"/>
                  </a:lnTo>
                  <a:lnTo>
                    <a:pt x="237798" y="33971"/>
                  </a:lnTo>
                  <a:close/>
                  <a:moveTo>
                    <a:pt x="351035" y="33971"/>
                  </a:moveTo>
                  <a:lnTo>
                    <a:pt x="351035" y="79266"/>
                  </a:lnTo>
                  <a:lnTo>
                    <a:pt x="260445" y="79266"/>
                  </a:lnTo>
                  <a:lnTo>
                    <a:pt x="260445" y="33971"/>
                  </a:lnTo>
                  <a:lnTo>
                    <a:pt x="351035" y="33971"/>
                  </a:lnTo>
                  <a:close/>
                  <a:moveTo>
                    <a:pt x="351035" y="147208"/>
                  </a:moveTo>
                  <a:lnTo>
                    <a:pt x="260445" y="147208"/>
                  </a:lnTo>
                  <a:lnTo>
                    <a:pt x="260445" y="101913"/>
                  </a:lnTo>
                  <a:lnTo>
                    <a:pt x="351035" y="101913"/>
                  </a:lnTo>
                  <a:lnTo>
                    <a:pt x="351035" y="147208"/>
                  </a:lnTo>
                  <a:close/>
                  <a:moveTo>
                    <a:pt x="351035" y="215150"/>
                  </a:moveTo>
                  <a:lnTo>
                    <a:pt x="260445" y="215150"/>
                  </a:lnTo>
                  <a:lnTo>
                    <a:pt x="260445" y="169856"/>
                  </a:lnTo>
                  <a:lnTo>
                    <a:pt x="351035" y="169856"/>
                  </a:lnTo>
                  <a:lnTo>
                    <a:pt x="351035" y="215150"/>
                  </a:lnTo>
                  <a:close/>
                  <a:moveTo>
                    <a:pt x="147208" y="147208"/>
                  </a:moveTo>
                  <a:lnTo>
                    <a:pt x="147208" y="101913"/>
                  </a:lnTo>
                  <a:lnTo>
                    <a:pt x="237798" y="101913"/>
                  </a:lnTo>
                  <a:lnTo>
                    <a:pt x="237798" y="147208"/>
                  </a:lnTo>
                  <a:lnTo>
                    <a:pt x="147208" y="147208"/>
                  </a:lnTo>
                  <a:close/>
                  <a:moveTo>
                    <a:pt x="147208" y="215150"/>
                  </a:moveTo>
                  <a:lnTo>
                    <a:pt x="147208" y="169856"/>
                  </a:lnTo>
                  <a:lnTo>
                    <a:pt x="237798" y="169856"/>
                  </a:lnTo>
                  <a:lnTo>
                    <a:pt x="237798" y="215150"/>
                  </a:lnTo>
                  <a:lnTo>
                    <a:pt x="147208" y="215150"/>
                  </a:lnTo>
                  <a:close/>
                  <a:moveTo>
                    <a:pt x="0" y="249122"/>
                  </a:moveTo>
                  <a:lnTo>
                    <a:pt x="385006" y="249122"/>
                  </a:lnTo>
                  <a:lnTo>
                    <a:pt x="385006" y="0"/>
                  </a:lnTo>
                  <a:lnTo>
                    <a:pt x="0" y="0"/>
                  </a:lnTo>
                  <a:lnTo>
                    <a:pt x="0" y="249122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565E303-8DE5-225B-4D9F-9FE055ABF4BC}"/>
                </a:ext>
              </a:extLst>
            </p:cNvPr>
            <p:cNvSpPr/>
            <p:nvPr/>
          </p:nvSpPr>
          <p:spPr>
            <a:xfrm>
              <a:off x="7518614" y="1838067"/>
              <a:ext cx="33971" cy="67942"/>
            </a:xfrm>
            <a:custGeom>
              <a:avLst/>
              <a:gdLst>
                <a:gd name="connsiteX0" fmla="*/ 16986 w 33971"/>
                <a:gd name="connsiteY0" fmla="*/ 67942 h 67942"/>
                <a:gd name="connsiteX1" fmla="*/ 33971 w 33971"/>
                <a:gd name="connsiteY1" fmla="*/ 50957 h 67942"/>
                <a:gd name="connsiteX2" fmla="*/ 33971 w 33971"/>
                <a:gd name="connsiteY2" fmla="*/ 16986 h 67942"/>
                <a:gd name="connsiteX3" fmla="*/ 16986 w 33971"/>
                <a:gd name="connsiteY3" fmla="*/ 0 h 67942"/>
                <a:gd name="connsiteX4" fmla="*/ 0 w 33971"/>
                <a:gd name="connsiteY4" fmla="*/ 16986 h 67942"/>
                <a:gd name="connsiteX5" fmla="*/ 0 w 33971"/>
                <a:gd name="connsiteY5" fmla="*/ 50957 h 67942"/>
                <a:gd name="connsiteX6" fmla="*/ 16986 w 33971"/>
                <a:gd name="connsiteY6" fmla="*/ 67942 h 6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71" h="67942">
                  <a:moveTo>
                    <a:pt x="16986" y="67942"/>
                  </a:moveTo>
                  <a:cubicBezTo>
                    <a:pt x="26611" y="67942"/>
                    <a:pt x="33971" y="60582"/>
                    <a:pt x="33971" y="50957"/>
                  </a:cubicBezTo>
                  <a:lnTo>
                    <a:pt x="33971" y="16986"/>
                  </a:lnTo>
                  <a:cubicBezTo>
                    <a:pt x="33971" y="7360"/>
                    <a:pt x="26611" y="0"/>
                    <a:pt x="16986" y="0"/>
                  </a:cubicBezTo>
                  <a:cubicBezTo>
                    <a:pt x="7360" y="0"/>
                    <a:pt x="0" y="7360"/>
                    <a:pt x="0" y="16986"/>
                  </a:cubicBezTo>
                  <a:lnTo>
                    <a:pt x="0" y="50957"/>
                  </a:lnTo>
                  <a:cubicBezTo>
                    <a:pt x="0" y="60582"/>
                    <a:pt x="7360" y="67942"/>
                    <a:pt x="16986" y="67942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8EB02C1-C537-71D4-CE76-9B2F2C0FE9FA}"/>
                </a:ext>
              </a:extLst>
            </p:cNvPr>
            <p:cNvSpPr/>
            <p:nvPr/>
          </p:nvSpPr>
          <p:spPr>
            <a:xfrm>
              <a:off x="7235521" y="1872039"/>
              <a:ext cx="385006" cy="79265"/>
            </a:xfrm>
            <a:custGeom>
              <a:avLst/>
              <a:gdLst>
                <a:gd name="connsiteX0" fmla="*/ 339711 w 385006"/>
                <a:gd name="connsiteY0" fmla="*/ 0 h 79265"/>
                <a:gd name="connsiteX1" fmla="*/ 339711 w 385006"/>
                <a:gd name="connsiteY1" fmla="*/ 16986 h 79265"/>
                <a:gd name="connsiteX2" fmla="*/ 300078 w 385006"/>
                <a:gd name="connsiteY2" fmla="*/ 56619 h 79265"/>
                <a:gd name="connsiteX3" fmla="*/ 260445 w 385006"/>
                <a:gd name="connsiteY3" fmla="*/ 16986 h 79265"/>
                <a:gd name="connsiteX4" fmla="*/ 260445 w 385006"/>
                <a:gd name="connsiteY4" fmla="*/ 0 h 79265"/>
                <a:gd name="connsiteX5" fmla="*/ 124561 w 385006"/>
                <a:gd name="connsiteY5" fmla="*/ 0 h 79265"/>
                <a:gd name="connsiteX6" fmla="*/ 124561 w 385006"/>
                <a:gd name="connsiteY6" fmla="*/ 16986 h 79265"/>
                <a:gd name="connsiteX7" fmla="*/ 84928 w 385006"/>
                <a:gd name="connsiteY7" fmla="*/ 56619 h 79265"/>
                <a:gd name="connsiteX8" fmla="*/ 45295 w 385006"/>
                <a:gd name="connsiteY8" fmla="*/ 16986 h 79265"/>
                <a:gd name="connsiteX9" fmla="*/ 45295 w 385006"/>
                <a:gd name="connsiteY9" fmla="*/ 0 h 79265"/>
                <a:gd name="connsiteX10" fmla="*/ 0 w 385006"/>
                <a:gd name="connsiteY10" fmla="*/ 0 h 79265"/>
                <a:gd name="connsiteX11" fmla="*/ 0 w 385006"/>
                <a:gd name="connsiteY11" fmla="*/ 79266 h 79265"/>
                <a:gd name="connsiteX12" fmla="*/ 385006 w 385006"/>
                <a:gd name="connsiteY12" fmla="*/ 79266 h 79265"/>
                <a:gd name="connsiteX13" fmla="*/ 385006 w 385006"/>
                <a:gd name="connsiteY13" fmla="*/ 0 h 79265"/>
                <a:gd name="connsiteX14" fmla="*/ 339711 w 385006"/>
                <a:gd name="connsiteY14" fmla="*/ 0 h 7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006" h="79265">
                  <a:moveTo>
                    <a:pt x="339711" y="0"/>
                  </a:moveTo>
                  <a:lnTo>
                    <a:pt x="339711" y="16986"/>
                  </a:lnTo>
                  <a:cubicBezTo>
                    <a:pt x="339711" y="39067"/>
                    <a:pt x="322160" y="56619"/>
                    <a:pt x="300078" y="56619"/>
                  </a:cubicBezTo>
                  <a:cubicBezTo>
                    <a:pt x="277997" y="56619"/>
                    <a:pt x="260445" y="39067"/>
                    <a:pt x="260445" y="16986"/>
                  </a:cubicBezTo>
                  <a:lnTo>
                    <a:pt x="260445" y="0"/>
                  </a:lnTo>
                  <a:lnTo>
                    <a:pt x="124561" y="0"/>
                  </a:lnTo>
                  <a:lnTo>
                    <a:pt x="124561" y="16986"/>
                  </a:lnTo>
                  <a:cubicBezTo>
                    <a:pt x="124561" y="39067"/>
                    <a:pt x="107009" y="56619"/>
                    <a:pt x="84928" y="56619"/>
                  </a:cubicBezTo>
                  <a:cubicBezTo>
                    <a:pt x="62847" y="56619"/>
                    <a:pt x="45295" y="39067"/>
                    <a:pt x="45295" y="16986"/>
                  </a:cubicBezTo>
                  <a:lnTo>
                    <a:pt x="45295" y="0"/>
                  </a:lnTo>
                  <a:lnTo>
                    <a:pt x="0" y="0"/>
                  </a:lnTo>
                  <a:lnTo>
                    <a:pt x="0" y="79266"/>
                  </a:lnTo>
                  <a:lnTo>
                    <a:pt x="385006" y="79266"/>
                  </a:lnTo>
                  <a:lnTo>
                    <a:pt x="385006" y="0"/>
                  </a:lnTo>
                  <a:lnTo>
                    <a:pt x="339711" y="0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720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DB6550A-8B41-812D-C632-FB9B637C879E}"/>
              </a:ext>
            </a:extLst>
          </p:cNvPr>
          <p:cNvSpPr txBox="1"/>
          <p:nvPr/>
        </p:nvSpPr>
        <p:spPr>
          <a:xfrm>
            <a:off x="4589818" y="271224"/>
            <a:ext cx="331372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166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0DA8697-5030-226D-4EE4-D11AA7031485}"/>
              </a:ext>
            </a:extLst>
          </p:cNvPr>
          <p:cNvGrpSpPr/>
          <p:nvPr/>
        </p:nvGrpSpPr>
        <p:grpSpPr>
          <a:xfrm>
            <a:off x="3795559" y="2003307"/>
            <a:ext cx="4600881" cy="82550"/>
            <a:chOff x="4074023" y="1915345"/>
            <a:chExt cx="4600881" cy="825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191B4AE-6744-CAC9-CCA4-6D3395DB9356}"/>
                </a:ext>
              </a:extLst>
            </p:cNvPr>
            <p:cNvGrpSpPr/>
            <p:nvPr/>
          </p:nvGrpSpPr>
          <p:grpSpPr>
            <a:xfrm>
              <a:off x="4074023" y="1915345"/>
              <a:ext cx="438150" cy="82550"/>
              <a:chOff x="3476625" y="3196212"/>
              <a:chExt cx="438150" cy="8255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4E3C20B-287B-D992-AEC0-66AD2DECABF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0429380-ABA3-64D2-2959-BD4C3C1AF89F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6DFD046-890D-C9FF-04DF-8122B1F21126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9533413-F657-421D-852E-DC6838545D01}"/>
                </a:ext>
              </a:extLst>
            </p:cNvPr>
            <p:cNvGrpSpPr/>
            <p:nvPr/>
          </p:nvGrpSpPr>
          <p:grpSpPr>
            <a:xfrm flipH="1">
              <a:off x="8236754" y="1915345"/>
              <a:ext cx="438150" cy="82550"/>
              <a:chOff x="3476625" y="3196212"/>
              <a:chExt cx="438150" cy="8255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1D505D-9A3A-FBC1-2C78-A25C407B41C2}"/>
                  </a:ext>
                </a:extLst>
              </p:cNvPr>
              <p:cNvSpPr/>
              <p:nvPr/>
            </p:nvSpPr>
            <p:spPr>
              <a:xfrm>
                <a:off x="3832225" y="3196212"/>
                <a:ext cx="82550" cy="82550"/>
              </a:xfrm>
              <a:prstGeom prst="ellipse">
                <a:avLst/>
              </a:prstGeom>
              <a:solidFill>
                <a:srgbClr val="004E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8BBDD16-79DA-27C6-FED6-9D881EEB8FF8}"/>
                  </a:ext>
                </a:extLst>
              </p:cNvPr>
              <p:cNvSpPr/>
              <p:nvPr/>
            </p:nvSpPr>
            <p:spPr>
              <a:xfrm>
                <a:off x="36544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4F49ED3-A558-A713-7965-A24460008ED8}"/>
                  </a:ext>
                </a:extLst>
              </p:cNvPr>
              <p:cNvSpPr/>
              <p:nvPr/>
            </p:nvSpPr>
            <p:spPr>
              <a:xfrm>
                <a:off x="3476625" y="3196212"/>
                <a:ext cx="82550" cy="82550"/>
              </a:xfrm>
              <a:prstGeom prst="ellipse">
                <a:avLst/>
              </a:prstGeom>
              <a:solidFill>
                <a:srgbClr val="004E5B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26" name="文本框 925">
            <a:extLst>
              <a:ext uri="{FF2B5EF4-FFF2-40B4-BE49-F238E27FC236}">
                <a16:creationId xmlns:a16="http://schemas.microsoft.com/office/drawing/2014/main" id="{049F42BE-7E6D-FD58-12C8-5A82C508DD32}"/>
              </a:ext>
            </a:extLst>
          </p:cNvPr>
          <p:cNvSpPr txBox="1"/>
          <p:nvPr/>
        </p:nvSpPr>
        <p:spPr>
          <a:xfrm>
            <a:off x="4953499" y="2362856"/>
            <a:ext cx="22860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/>
              <a:t>PART</a:t>
            </a:r>
            <a:endParaRPr lang="zh-CN" altLang="en-US" sz="12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3DBE8E-BAE9-2C1A-2353-27C97882036D}"/>
              </a:ext>
            </a:extLst>
          </p:cNvPr>
          <p:cNvGrpSpPr/>
          <p:nvPr/>
        </p:nvGrpSpPr>
        <p:grpSpPr>
          <a:xfrm>
            <a:off x="0" y="1815228"/>
            <a:ext cx="12192000" cy="3912473"/>
            <a:chOff x="0" y="2945528"/>
            <a:chExt cx="12192000" cy="3912473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E5EBECB0-21C6-50BC-1460-C1C301D6A0C7}"/>
                </a:ext>
              </a:extLst>
            </p:cNvPr>
            <p:cNvSpPr/>
            <p:nvPr/>
          </p:nvSpPr>
          <p:spPr>
            <a:xfrm>
              <a:off x="0" y="2945528"/>
              <a:ext cx="12192000" cy="3912472"/>
            </a:xfrm>
            <a:custGeom>
              <a:avLst/>
              <a:gdLst>
                <a:gd name="connsiteX0" fmla="*/ 0 w 12192000"/>
                <a:gd name="connsiteY0" fmla="*/ 0 h 3912472"/>
                <a:gd name="connsiteX1" fmla="*/ 172239 w 12192000"/>
                <a:gd name="connsiteY1" fmla="*/ 138324 h 3912472"/>
                <a:gd name="connsiteX2" fmla="*/ 6096000 w 12192000"/>
                <a:gd name="connsiteY2" fmla="*/ 2066184 h 3912472"/>
                <a:gd name="connsiteX3" fmla="*/ 12019761 w 12192000"/>
                <a:gd name="connsiteY3" fmla="*/ 138324 h 3912472"/>
                <a:gd name="connsiteX4" fmla="*/ 12192000 w 12192000"/>
                <a:gd name="connsiteY4" fmla="*/ 0 h 3912472"/>
                <a:gd name="connsiteX5" fmla="*/ 12192000 w 12192000"/>
                <a:gd name="connsiteY5" fmla="*/ 3912472 h 3912472"/>
                <a:gd name="connsiteX6" fmla="*/ 0 w 12192000"/>
                <a:gd name="connsiteY6" fmla="*/ 3912472 h 391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912472">
                  <a:moveTo>
                    <a:pt x="0" y="0"/>
                  </a:moveTo>
                  <a:lnTo>
                    <a:pt x="172239" y="138324"/>
                  </a:lnTo>
                  <a:cubicBezTo>
                    <a:pt x="1736813" y="1336137"/>
                    <a:pt x="3815192" y="2066184"/>
                    <a:pt x="6096000" y="2066184"/>
                  </a:cubicBezTo>
                  <a:cubicBezTo>
                    <a:pt x="8376808" y="2066184"/>
                    <a:pt x="10455187" y="1336137"/>
                    <a:pt x="12019761" y="138324"/>
                  </a:cubicBezTo>
                  <a:lnTo>
                    <a:pt x="12192000" y="0"/>
                  </a:lnTo>
                  <a:lnTo>
                    <a:pt x="12192000" y="3912472"/>
                  </a:lnTo>
                  <a:lnTo>
                    <a:pt x="0" y="3912472"/>
                  </a:lnTo>
                  <a:close/>
                </a:path>
              </a:pathLst>
            </a:custGeom>
            <a:solidFill>
              <a:srgbClr val="004E5B">
                <a:alpha val="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8DC99CF-1A53-94A1-B54C-213A1A7D6501}"/>
                </a:ext>
              </a:extLst>
            </p:cNvPr>
            <p:cNvSpPr/>
            <p:nvPr/>
          </p:nvSpPr>
          <p:spPr>
            <a:xfrm>
              <a:off x="0" y="3682456"/>
              <a:ext cx="12192000" cy="3175545"/>
            </a:xfrm>
            <a:custGeom>
              <a:avLst/>
              <a:gdLst>
                <a:gd name="connsiteX0" fmla="*/ 0 w 12192000"/>
                <a:gd name="connsiteY0" fmla="*/ 0 h 3175545"/>
                <a:gd name="connsiteX1" fmla="*/ 172239 w 12192000"/>
                <a:gd name="connsiteY1" fmla="*/ 94555 h 3175545"/>
                <a:gd name="connsiteX2" fmla="*/ 6096000 w 12192000"/>
                <a:gd name="connsiteY2" fmla="*/ 1412405 h 3175545"/>
                <a:gd name="connsiteX3" fmla="*/ 12019761 w 12192000"/>
                <a:gd name="connsiteY3" fmla="*/ 94555 h 3175545"/>
                <a:gd name="connsiteX4" fmla="*/ 12192000 w 12192000"/>
                <a:gd name="connsiteY4" fmla="*/ 0 h 3175545"/>
                <a:gd name="connsiteX5" fmla="*/ 12192000 w 12192000"/>
                <a:gd name="connsiteY5" fmla="*/ 3175545 h 3175545"/>
                <a:gd name="connsiteX6" fmla="*/ 0 w 12192000"/>
                <a:gd name="connsiteY6" fmla="*/ 3175545 h 31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175545">
                  <a:moveTo>
                    <a:pt x="0" y="0"/>
                  </a:moveTo>
                  <a:lnTo>
                    <a:pt x="172239" y="94555"/>
                  </a:lnTo>
                  <a:cubicBezTo>
                    <a:pt x="1736813" y="913359"/>
                    <a:pt x="3815192" y="1412405"/>
                    <a:pt x="6096000" y="1412405"/>
                  </a:cubicBezTo>
                  <a:cubicBezTo>
                    <a:pt x="8376808" y="1412405"/>
                    <a:pt x="10455187" y="913359"/>
                    <a:pt x="12019761" y="94555"/>
                  </a:cubicBezTo>
                  <a:lnTo>
                    <a:pt x="12192000" y="0"/>
                  </a:lnTo>
                  <a:lnTo>
                    <a:pt x="12192000" y="3175545"/>
                  </a:lnTo>
                  <a:lnTo>
                    <a:pt x="0" y="3175545"/>
                  </a:lnTo>
                  <a:close/>
                </a:path>
              </a:pathLst>
            </a:custGeom>
            <a:solidFill>
              <a:srgbClr val="004E5B">
                <a:alpha val="5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117B207-1B58-A983-9EF3-AA7EBDA3907D}"/>
                </a:ext>
              </a:extLst>
            </p:cNvPr>
            <p:cNvSpPr/>
            <p:nvPr/>
          </p:nvSpPr>
          <p:spPr>
            <a:xfrm>
              <a:off x="0" y="4179042"/>
              <a:ext cx="12192000" cy="2678959"/>
            </a:xfrm>
            <a:custGeom>
              <a:avLst/>
              <a:gdLst>
                <a:gd name="connsiteX0" fmla="*/ 0 w 12192000"/>
                <a:gd name="connsiteY0" fmla="*/ 0 h 2678959"/>
                <a:gd name="connsiteX1" fmla="*/ 172239 w 12192000"/>
                <a:gd name="connsiteY1" fmla="*/ 66146 h 2678959"/>
                <a:gd name="connsiteX2" fmla="*/ 6096000 w 12192000"/>
                <a:gd name="connsiteY2" fmla="*/ 988045 h 2678959"/>
                <a:gd name="connsiteX3" fmla="*/ 12019761 w 12192000"/>
                <a:gd name="connsiteY3" fmla="*/ 66146 h 2678959"/>
                <a:gd name="connsiteX4" fmla="*/ 12192000 w 12192000"/>
                <a:gd name="connsiteY4" fmla="*/ 0 h 2678959"/>
                <a:gd name="connsiteX5" fmla="*/ 12192000 w 12192000"/>
                <a:gd name="connsiteY5" fmla="*/ 2678959 h 2678959"/>
                <a:gd name="connsiteX6" fmla="*/ 0 w 12192000"/>
                <a:gd name="connsiteY6" fmla="*/ 2678959 h 2678959"/>
                <a:gd name="connsiteX7" fmla="*/ 0 w 12192000"/>
                <a:gd name="connsiteY7" fmla="*/ 0 h 267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678959">
                  <a:moveTo>
                    <a:pt x="0" y="0"/>
                  </a:moveTo>
                  <a:lnTo>
                    <a:pt x="172239" y="66146"/>
                  </a:lnTo>
                  <a:cubicBezTo>
                    <a:pt x="1736813" y="638938"/>
                    <a:pt x="3815192" y="988045"/>
                    <a:pt x="6096000" y="988045"/>
                  </a:cubicBezTo>
                  <a:cubicBezTo>
                    <a:pt x="8376808" y="988045"/>
                    <a:pt x="10455187" y="638938"/>
                    <a:pt x="12019761" y="66146"/>
                  </a:cubicBezTo>
                  <a:lnTo>
                    <a:pt x="12192000" y="0"/>
                  </a:lnTo>
                  <a:lnTo>
                    <a:pt x="12192000" y="2678959"/>
                  </a:lnTo>
                  <a:lnTo>
                    <a:pt x="0" y="2678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3">
            <a:extLst>
              <a:ext uri="{FF2B5EF4-FFF2-40B4-BE49-F238E27FC236}">
                <a16:creationId xmlns:a16="http://schemas.microsoft.com/office/drawing/2014/main" id="{246F88C0-3602-C290-4074-500F4272A8FC}"/>
              </a:ext>
            </a:extLst>
          </p:cNvPr>
          <p:cNvSpPr txBox="1"/>
          <p:nvPr/>
        </p:nvSpPr>
        <p:spPr>
          <a:xfrm>
            <a:off x="4589818" y="2991514"/>
            <a:ext cx="3012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研究方法与思路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5889C16-31AA-2B9A-6051-7E63F056BDA7}"/>
              </a:ext>
            </a:extLst>
          </p:cNvPr>
          <p:cNvSpPr/>
          <p:nvPr/>
        </p:nvSpPr>
        <p:spPr>
          <a:xfrm>
            <a:off x="0" y="5041900"/>
            <a:ext cx="12192000" cy="1816099"/>
          </a:xfrm>
          <a:prstGeom prst="rect">
            <a:avLst/>
          </a:prstGeom>
          <a:solidFill>
            <a:srgbClr val="004E5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F9FAB2-7E6B-49FA-9BF2-6F090EF4ACE0}"/>
              </a:ext>
            </a:extLst>
          </p:cNvPr>
          <p:cNvSpPr txBox="1"/>
          <p:nvPr/>
        </p:nvSpPr>
        <p:spPr>
          <a:xfrm>
            <a:off x="1905000" y="4784130"/>
            <a:ext cx="8382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192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173280" y="1603873"/>
            <a:ext cx="1664729" cy="1664729"/>
          </a:xfrm>
          <a:prstGeom prst="ellipse">
            <a:avLst/>
          </a:prstGeom>
          <a:solidFill>
            <a:srgbClr val="004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9C8C659-A31E-09AC-1F31-1DBE0328F0F3}"/>
              </a:ext>
            </a:extLst>
          </p:cNvPr>
          <p:cNvGrpSpPr/>
          <p:nvPr/>
        </p:nvGrpSpPr>
        <p:grpSpPr>
          <a:xfrm>
            <a:off x="4933033" y="173348"/>
            <a:ext cx="2272665" cy="523220"/>
            <a:chOff x="4860550" y="111204"/>
            <a:chExt cx="2272665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B6550A-8B41-812D-C632-FB9B637C879E}"/>
                </a:ext>
              </a:extLst>
            </p:cNvPr>
            <p:cNvSpPr txBox="1"/>
            <p:nvPr/>
          </p:nvSpPr>
          <p:spPr>
            <a:xfrm>
              <a:off x="4860550" y="111204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246F88C0-3602-C290-4074-500F4272A8FC}"/>
                </a:ext>
              </a:extLst>
            </p:cNvPr>
            <p:cNvSpPr txBox="1"/>
            <p:nvPr/>
          </p:nvSpPr>
          <p:spPr>
            <a:xfrm>
              <a:off x="5534700" y="20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研究方法与思路</a:t>
              </a:r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766655" y="2060104"/>
            <a:ext cx="508312" cy="752266"/>
            <a:chOff x="668" y="596"/>
            <a:chExt cx="1146" cy="1696"/>
          </a:xfrm>
          <a:solidFill>
            <a:srgbClr val="004E5B"/>
          </a:solidFill>
        </p:grpSpPr>
        <p:sp>
          <p:nvSpPr>
            <p:cNvPr id="7" name="Freeform 5"/>
            <p:cNvSpPr/>
            <p:nvPr/>
          </p:nvSpPr>
          <p:spPr bwMode="auto">
            <a:xfrm>
              <a:off x="849" y="766"/>
              <a:ext cx="461" cy="615"/>
            </a:xfrm>
            <a:custGeom>
              <a:avLst/>
              <a:gdLst>
                <a:gd name="T0" fmla="*/ 138 w 194"/>
                <a:gd name="T1" fmla="*/ 0 h 259"/>
                <a:gd name="T2" fmla="*/ 194 w 194"/>
                <a:gd name="T3" fmla="*/ 48 h 259"/>
                <a:gd name="T4" fmla="*/ 65 w 194"/>
                <a:gd name="T5" fmla="*/ 259 h 259"/>
                <a:gd name="T6" fmla="*/ 0 w 194"/>
                <a:gd name="T7" fmla="*/ 221 h 259"/>
                <a:gd name="T8" fmla="*/ 138 w 194"/>
                <a:gd name="T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59">
                  <a:moveTo>
                    <a:pt x="138" y="0"/>
                  </a:moveTo>
                  <a:cubicBezTo>
                    <a:pt x="151" y="8"/>
                    <a:pt x="180" y="26"/>
                    <a:pt x="194" y="48"/>
                  </a:cubicBezTo>
                  <a:cubicBezTo>
                    <a:pt x="174" y="80"/>
                    <a:pt x="65" y="259"/>
                    <a:pt x="65" y="259"/>
                  </a:cubicBezTo>
                  <a:cubicBezTo>
                    <a:pt x="65" y="259"/>
                    <a:pt x="12" y="246"/>
                    <a:pt x="0" y="221"/>
                  </a:cubicBezTo>
                  <a:cubicBezTo>
                    <a:pt x="0" y="221"/>
                    <a:pt x="108" y="22"/>
                    <a:pt x="138" y="0"/>
                  </a:cubicBezTo>
                  <a:close/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835" y="1336"/>
              <a:ext cx="121" cy="145"/>
            </a:xfrm>
            <a:custGeom>
              <a:avLst/>
              <a:gdLst>
                <a:gd name="T0" fmla="*/ 23 w 51"/>
                <a:gd name="T1" fmla="*/ 0 h 61"/>
                <a:gd name="T2" fmla="*/ 0 w 51"/>
                <a:gd name="T3" fmla="*/ 47 h 61"/>
                <a:gd name="T4" fmla="*/ 18 w 51"/>
                <a:gd name="T5" fmla="*/ 61 h 61"/>
                <a:gd name="T6" fmla="*/ 51 w 51"/>
                <a:gd name="T7" fmla="*/ 1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61">
                  <a:moveTo>
                    <a:pt x="23" y="0"/>
                  </a:moveTo>
                  <a:cubicBezTo>
                    <a:pt x="17" y="14"/>
                    <a:pt x="5" y="31"/>
                    <a:pt x="0" y="47"/>
                  </a:cubicBezTo>
                  <a:cubicBezTo>
                    <a:pt x="6" y="52"/>
                    <a:pt x="12" y="56"/>
                    <a:pt x="18" y="61"/>
                  </a:cubicBezTo>
                  <a:cubicBezTo>
                    <a:pt x="32" y="47"/>
                    <a:pt x="43" y="30"/>
                    <a:pt x="51" y="16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1220" y="596"/>
              <a:ext cx="185" cy="235"/>
            </a:xfrm>
            <a:custGeom>
              <a:avLst/>
              <a:gdLst>
                <a:gd name="T0" fmla="*/ 26 w 78"/>
                <a:gd name="T1" fmla="*/ 99 h 99"/>
                <a:gd name="T2" fmla="*/ 78 w 78"/>
                <a:gd name="T3" fmla="*/ 16 h 99"/>
                <a:gd name="T4" fmla="*/ 61 w 78"/>
                <a:gd name="T5" fmla="*/ 0 h 99"/>
                <a:gd name="T6" fmla="*/ 0 w 78"/>
                <a:gd name="T7" fmla="*/ 8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99">
                  <a:moveTo>
                    <a:pt x="26" y="99"/>
                  </a:moveTo>
                  <a:cubicBezTo>
                    <a:pt x="33" y="86"/>
                    <a:pt x="71" y="31"/>
                    <a:pt x="78" y="16"/>
                  </a:cubicBezTo>
                  <a:cubicBezTo>
                    <a:pt x="72" y="10"/>
                    <a:pt x="66" y="5"/>
                    <a:pt x="61" y="0"/>
                  </a:cubicBezTo>
                  <a:cubicBezTo>
                    <a:pt x="45" y="12"/>
                    <a:pt x="9" y="67"/>
                    <a:pt x="0" y="81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1158" y="1149"/>
              <a:ext cx="340" cy="503"/>
            </a:xfrm>
            <a:custGeom>
              <a:avLst/>
              <a:gdLst>
                <a:gd name="T0" fmla="*/ 0 w 143"/>
                <a:gd name="T1" fmla="*/ 0 h 212"/>
                <a:gd name="T2" fmla="*/ 64 w 143"/>
                <a:gd name="T3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3" h="212">
                  <a:moveTo>
                    <a:pt x="0" y="0"/>
                  </a:moveTo>
                  <a:cubicBezTo>
                    <a:pt x="86" y="16"/>
                    <a:pt x="143" y="146"/>
                    <a:pt x="64" y="212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1310" y="897"/>
              <a:ext cx="340" cy="781"/>
            </a:xfrm>
            <a:custGeom>
              <a:avLst/>
              <a:gdLst>
                <a:gd name="T0" fmla="*/ 0 w 143"/>
                <a:gd name="T1" fmla="*/ 0 h 329"/>
                <a:gd name="T2" fmla="*/ 74 w 143"/>
                <a:gd name="T3" fmla="*/ 44 h 329"/>
                <a:gd name="T4" fmla="*/ 126 w 143"/>
                <a:gd name="T5" fmla="*/ 133 h 329"/>
                <a:gd name="T6" fmla="*/ 107 w 143"/>
                <a:gd name="T7" fmla="*/ 294 h 329"/>
                <a:gd name="T8" fmla="*/ 78 w 143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329">
                  <a:moveTo>
                    <a:pt x="0" y="0"/>
                  </a:moveTo>
                  <a:cubicBezTo>
                    <a:pt x="29" y="12"/>
                    <a:pt x="52" y="22"/>
                    <a:pt x="74" y="44"/>
                  </a:cubicBezTo>
                  <a:cubicBezTo>
                    <a:pt x="98" y="69"/>
                    <a:pt x="116" y="101"/>
                    <a:pt x="126" y="133"/>
                  </a:cubicBezTo>
                  <a:cubicBezTo>
                    <a:pt x="143" y="186"/>
                    <a:pt x="139" y="248"/>
                    <a:pt x="107" y="294"/>
                  </a:cubicBezTo>
                  <a:cubicBezTo>
                    <a:pt x="101" y="302"/>
                    <a:pt x="89" y="316"/>
                    <a:pt x="78" y="329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1287" y="1635"/>
              <a:ext cx="427" cy="539"/>
            </a:xfrm>
            <a:custGeom>
              <a:avLst/>
              <a:gdLst>
                <a:gd name="T0" fmla="*/ 16 w 180"/>
                <a:gd name="T1" fmla="*/ 227 h 227"/>
                <a:gd name="T2" fmla="*/ 10 w 180"/>
                <a:gd name="T3" fmla="*/ 7 h 227"/>
                <a:gd name="T4" fmla="*/ 58 w 180"/>
                <a:gd name="T5" fmla="*/ 4 h 227"/>
                <a:gd name="T6" fmla="*/ 109 w 180"/>
                <a:gd name="T7" fmla="*/ 54 h 227"/>
                <a:gd name="T8" fmla="*/ 180 w 180"/>
                <a:gd name="T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27">
                  <a:moveTo>
                    <a:pt x="16" y="227"/>
                  </a:moveTo>
                  <a:cubicBezTo>
                    <a:pt x="8" y="217"/>
                    <a:pt x="0" y="14"/>
                    <a:pt x="10" y="7"/>
                  </a:cubicBezTo>
                  <a:cubicBezTo>
                    <a:pt x="20" y="0"/>
                    <a:pt x="47" y="1"/>
                    <a:pt x="58" y="4"/>
                  </a:cubicBezTo>
                  <a:cubicBezTo>
                    <a:pt x="87" y="11"/>
                    <a:pt x="97" y="27"/>
                    <a:pt x="109" y="54"/>
                  </a:cubicBezTo>
                  <a:cubicBezTo>
                    <a:pt x="124" y="85"/>
                    <a:pt x="173" y="203"/>
                    <a:pt x="180" y="226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1322" y="1061"/>
              <a:ext cx="112" cy="121"/>
            </a:xfrm>
            <a:custGeom>
              <a:avLst/>
              <a:gdLst>
                <a:gd name="T0" fmla="*/ 32 w 47"/>
                <a:gd name="T1" fmla="*/ 8 h 51"/>
                <a:gd name="T2" fmla="*/ 43 w 47"/>
                <a:gd name="T3" fmla="*/ 32 h 51"/>
                <a:gd name="T4" fmla="*/ 12 w 47"/>
                <a:gd name="T5" fmla="*/ 37 h 51"/>
                <a:gd name="T6" fmla="*/ 32 w 47"/>
                <a:gd name="T7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1">
                  <a:moveTo>
                    <a:pt x="32" y="8"/>
                  </a:moveTo>
                  <a:cubicBezTo>
                    <a:pt x="40" y="10"/>
                    <a:pt x="47" y="23"/>
                    <a:pt x="43" y="32"/>
                  </a:cubicBezTo>
                  <a:cubicBezTo>
                    <a:pt x="39" y="39"/>
                    <a:pt x="25" y="51"/>
                    <a:pt x="12" y="37"/>
                  </a:cubicBezTo>
                  <a:cubicBezTo>
                    <a:pt x="0" y="23"/>
                    <a:pt x="11" y="0"/>
                    <a:pt x="32" y="8"/>
                  </a:cubicBezTo>
                  <a:close/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1353" y="1725"/>
              <a:ext cx="112" cy="123"/>
            </a:xfrm>
            <a:custGeom>
              <a:avLst/>
              <a:gdLst>
                <a:gd name="T0" fmla="*/ 32 w 47"/>
                <a:gd name="T1" fmla="*/ 8 h 52"/>
                <a:gd name="T2" fmla="*/ 43 w 47"/>
                <a:gd name="T3" fmla="*/ 32 h 52"/>
                <a:gd name="T4" fmla="*/ 12 w 47"/>
                <a:gd name="T5" fmla="*/ 38 h 52"/>
                <a:gd name="T6" fmla="*/ 32 w 47"/>
                <a:gd name="T7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2">
                  <a:moveTo>
                    <a:pt x="32" y="8"/>
                  </a:moveTo>
                  <a:cubicBezTo>
                    <a:pt x="40" y="11"/>
                    <a:pt x="47" y="24"/>
                    <a:pt x="43" y="32"/>
                  </a:cubicBezTo>
                  <a:cubicBezTo>
                    <a:pt x="39" y="40"/>
                    <a:pt x="25" y="52"/>
                    <a:pt x="12" y="38"/>
                  </a:cubicBezTo>
                  <a:cubicBezTo>
                    <a:pt x="0" y="24"/>
                    <a:pt x="11" y="0"/>
                    <a:pt x="32" y="8"/>
                  </a:cubicBezTo>
                  <a:close/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692" y="1678"/>
              <a:ext cx="614" cy="85"/>
            </a:xfrm>
            <a:custGeom>
              <a:avLst/>
              <a:gdLst>
                <a:gd name="T0" fmla="*/ 258 w 258"/>
                <a:gd name="T1" fmla="*/ 3 h 36"/>
                <a:gd name="T2" fmla="*/ 4 w 258"/>
                <a:gd name="T3" fmla="*/ 2 h 36"/>
                <a:gd name="T4" fmla="*/ 4 w 258"/>
                <a:gd name="T5" fmla="*/ 31 h 36"/>
                <a:gd name="T6" fmla="*/ 258 w 258"/>
                <a:gd name="T7" fmla="*/ 31 h 36"/>
                <a:gd name="T8" fmla="*/ 258 w 258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6">
                  <a:moveTo>
                    <a:pt x="258" y="3"/>
                  </a:moveTo>
                  <a:cubicBezTo>
                    <a:pt x="209" y="3"/>
                    <a:pt x="26" y="0"/>
                    <a:pt x="4" y="2"/>
                  </a:cubicBezTo>
                  <a:cubicBezTo>
                    <a:pt x="0" y="7"/>
                    <a:pt x="3" y="25"/>
                    <a:pt x="4" y="31"/>
                  </a:cubicBezTo>
                  <a:cubicBezTo>
                    <a:pt x="90" y="36"/>
                    <a:pt x="180" y="30"/>
                    <a:pt x="258" y="31"/>
                  </a:cubicBezTo>
                  <a:lnTo>
                    <a:pt x="258" y="3"/>
                  </a:lnTo>
                  <a:close/>
                </a:path>
              </a:pathLst>
            </a:custGeom>
            <a:grpFill/>
            <a:ln w="2540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668" y="2138"/>
              <a:ext cx="1146" cy="154"/>
            </a:xfrm>
            <a:custGeom>
              <a:avLst/>
              <a:gdLst>
                <a:gd name="T0" fmla="*/ 482 w 482"/>
                <a:gd name="T1" fmla="*/ 5 h 65"/>
                <a:gd name="T2" fmla="*/ 7 w 482"/>
                <a:gd name="T3" fmla="*/ 4 h 65"/>
                <a:gd name="T4" fmla="*/ 7 w 482"/>
                <a:gd name="T5" fmla="*/ 57 h 65"/>
                <a:gd name="T6" fmla="*/ 482 w 482"/>
                <a:gd name="T7" fmla="*/ 58 h 65"/>
                <a:gd name="T8" fmla="*/ 482 w 482"/>
                <a:gd name="T9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5">
                  <a:moveTo>
                    <a:pt x="482" y="5"/>
                  </a:moveTo>
                  <a:cubicBezTo>
                    <a:pt x="390" y="5"/>
                    <a:pt x="49" y="0"/>
                    <a:pt x="7" y="4"/>
                  </a:cubicBezTo>
                  <a:cubicBezTo>
                    <a:pt x="0" y="12"/>
                    <a:pt x="6" y="47"/>
                    <a:pt x="7" y="57"/>
                  </a:cubicBezTo>
                  <a:cubicBezTo>
                    <a:pt x="167" y="65"/>
                    <a:pt x="337" y="55"/>
                    <a:pt x="482" y="58"/>
                  </a:cubicBezTo>
                  <a:lnTo>
                    <a:pt x="482" y="5"/>
                  </a:lnTo>
                  <a:close/>
                </a:path>
              </a:pathLst>
            </a:custGeom>
            <a:grpFill/>
            <a:ln w="2540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1082" y="1725"/>
              <a:ext cx="207" cy="185"/>
            </a:xfrm>
            <a:custGeom>
              <a:avLst/>
              <a:gdLst>
                <a:gd name="T0" fmla="*/ 5 w 87"/>
                <a:gd name="T1" fmla="*/ 0 h 78"/>
                <a:gd name="T2" fmla="*/ 4 w 87"/>
                <a:gd name="T3" fmla="*/ 75 h 78"/>
                <a:gd name="T4" fmla="*/ 87 w 87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78">
                  <a:moveTo>
                    <a:pt x="5" y="0"/>
                  </a:moveTo>
                  <a:cubicBezTo>
                    <a:pt x="5" y="24"/>
                    <a:pt x="0" y="52"/>
                    <a:pt x="4" y="75"/>
                  </a:cubicBezTo>
                  <a:cubicBezTo>
                    <a:pt x="31" y="76"/>
                    <a:pt x="59" y="78"/>
                    <a:pt x="87" y="78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930" y="1163"/>
              <a:ext cx="50" cy="40"/>
            </a:xfrm>
            <a:custGeom>
              <a:avLst/>
              <a:gdLst>
                <a:gd name="T0" fmla="*/ 0 w 21"/>
                <a:gd name="T1" fmla="*/ 0 h 17"/>
                <a:gd name="T2" fmla="*/ 21 w 21"/>
                <a:gd name="T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17">
                  <a:moveTo>
                    <a:pt x="0" y="0"/>
                  </a:moveTo>
                  <a:cubicBezTo>
                    <a:pt x="7" y="5"/>
                    <a:pt x="13" y="12"/>
                    <a:pt x="21" y="17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982" y="1063"/>
              <a:ext cx="62" cy="38"/>
            </a:xfrm>
            <a:custGeom>
              <a:avLst/>
              <a:gdLst>
                <a:gd name="T0" fmla="*/ 0 w 26"/>
                <a:gd name="T1" fmla="*/ 0 h 16"/>
                <a:gd name="T2" fmla="*/ 26 w 26"/>
                <a:gd name="T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16">
                  <a:moveTo>
                    <a:pt x="0" y="0"/>
                  </a:moveTo>
                  <a:cubicBezTo>
                    <a:pt x="8" y="6"/>
                    <a:pt x="18" y="9"/>
                    <a:pt x="26" y="16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044" y="959"/>
              <a:ext cx="60" cy="35"/>
            </a:xfrm>
            <a:custGeom>
              <a:avLst/>
              <a:gdLst>
                <a:gd name="T0" fmla="*/ 0 w 25"/>
                <a:gd name="T1" fmla="*/ 0 h 15"/>
                <a:gd name="T2" fmla="*/ 25 w 25"/>
                <a:gd name="T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5">
                  <a:moveTo>
                    <a:pt x="0" y="0"/>
                  </a:moveTo>
                  <a:cubicBezTo>
                    <a:pt x="6" y="6"/>
                    <a:pt x="17" y="11"/>
                    <a:pt x="25" y="15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3932114" y="1603873"/>
            <a:ext cx="1664729" cy="1664729"/>
          </a:xfrm>
          <a:prstGeom prst="ellipse">
            <a:avLst/>
          </a:prstGeom>
          <a:solidFill>
            <a:srgbClr val="759FA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4" name="Group 21"/>
          <p:cNvGrpSpPr>
            <a:grpSpLocks noChangeAspect="1"/>
          </p:cNvGrpSpPr>
          <p:nvPr/>
        </p:nvGrpSpPr>
        <p:grpSpPr bwMode="auto">
          <a:xfrm>
            <a:off x="4424551" y="2106924"/>
            <a:ext cx="679856" cy="630458"/>
            <a:chOff x="2073" y="1856"/>
            <a:chExt cx="523" cy="485"/>
          </a:xfrm>
          <a:solidFill>
            <a:srgbClr val="004E5B"/>
          </a:solidFill>
        </p:grpSpPr>
        <p:sp>
          <p:nvSpPr>
            <p:cNvPr id="25" name="Freeform 22"/>
            <p:cNvSpPr/>
            <p:nvPr/>
          </p:nvSpPr>
          <p:spPr bwMode="auto">
            <a:xfrm>
              <a:off x="2073" y="1856"/>
              <a:ext cx="382" cy="333"/>
            </a:xfrm>
            <a:custGeom>
              <a:avLst/>
              <a:gdLst>
                <a:gd name="T0" fmla="*/ 98 w 514"/>
                <a:gd name="T1" fmla="*/ 109 h 448"/>
                <a:gd name="T2" fmla="*/ 419 w 514"/>
                <a:gd name="T3" fmla="*/ 150 h 448"/>
                <a:gd name="T4" fmla="*/ 182 w 514"/>
                <a:gd name="T5" fmla="*/ 408 h 448"/>
                <a:gd name="T6" fmla="*/ 98 w 514"/>
                <a:gd name="T7" fmla="*/ 109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448">
                  <a:moveTo>
                    <a:pt x="98" y="109"/>
                  </a:moveTo>
                  <a:cubicBezTo>
                    <a:pt x="192" y="0"/>
                    <a:pt x="345" y="37"/>
                    <a:pt x="419" y="150"/>
                  </a:cubicBezTo>
                  <a:cubicBezTo>
                    <a:pt x="514" y="294"/>
                    <a:pt x="315" y="448"/>
                    <a:pt x="182" y="408"/>
                  </a:cubicBezTo>
                  <a:cubicBezTo>
                    <a:pt x="96" y="381"/>
                    <a:pt x="0" y="224"/>
                    <a:pt x="98" y="109"/>
                  </a:cubicBezTo>
                  <a:close/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2104" y="1884"/>
              <a:ext cx="318" cy="277"/>
            </a:xfrm>
            <a:custGeom>
              <a:avLst/>
              <a:gdLst>
                <a:gd name="T0" fmla="*/ 82 w 428"/>
                <a:gd name="T1" fmla="*/ 91 h 372"/>
                <a:gd name="T2" fmla="*/ 349 w 428"/>
                <a:gd name="T3" fmla="*/ 124 h 372"/>
                <a:gd name="T4" fmla="*/ 152 w 428"/>
                <a:gd name="T5" fmla="*/ 339 h 372"/>
                <a:gd name="T6" fmla="*/ 82 w 428"/>
                <a:gd name="T7" fmla="*/ 91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8" h="372">
                  <a:moveTo>
                    <a:pt x="82" y="91"/>
                  </a:moveTo>
                  <a:cubicBezTo>
                    <a:pt x="160" y="0"/>
                    <a:pt x="287" y="30"/>
                    <a:pt x="349" y="124"/>
                  </a:cubicBezTo>
                  <a:cubicBezTo>
                    <a:pt x="428" y="244"/>
                    <a:pt x="262" y="372"/>
                    <a:pt x="152" y="339"/>
                  </a:cubicBezTo>
                  <a:cubicBezTo>
                    <a:pt x="80" y="317"/>
                    <a:pt x="0" y="186"/>
                    <a:pt x="82" y="91"/>
                  </a:cubicBezTo>
                  <a:close/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2367" y="2110"/>
              <a:ext cx="20" cy="17"/>
            </a:xfrm>
            <a:custGeom>
              <a:avLst/>
              <a:gdLst>
                <a:gd name="T0" fmla="*/ 26 w 26"/>
                <a:gd name="T1" fmla="*/ 23 h 23"/>
                <a:gd name="T2" fmla="*/ 0 w 26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23">
                  <a:moveTo>
                    <a:pt x="26" y="23"/>
                  </a:moveTo>
                  <a:cubicBezTo>
                    <a:pt x="17" y="15"/>
                    <a:pt x="9" y="6"/>
                    <a:pt x="0" y="0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2348" y="2127"/>
              <a:ext cx="20" cy="20"/>
            </a:xfrm>
            <a:custGeom>
              <a:avLst/>
              <a:gdLst>
                <a:gd name="T0" fmla="*/ 0 w 27"/>
                <a:gd name="T1" fmla="*/ 0 h 26"/>
                <a:gd name="T2" fmla="*/ 27 w 27"/>
                <a:gd name="T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26">
                  <a:moveTo>
                    <a:pt x="0" y="0"/>
                  </a:moveTo>
                  <a:cubicBezTo>
                    <a:pt x="4" y="7"/>
                    <a:pt x="17" y="16"/>
                    <a:pt x="27" y="26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2366" y="2120"/>
              <a:ext cx="230" cy="221"/>
            </a:xfrm>
            <a:custGeom>
              <a:avLst/>
              <a:gdLst>
                <a:gd name="T0" fmla="*/ 282 w 308"/>
                <a:gd name="T1" fmla="*/ 289 h 297"/>
                <a:gd name="T2" fmla="*/ 306 w 308"/>
                <a:gd name="T3" fmla="*/ 256 h 297"/>
                <a:gd name="T4" fmla="*/ 45 w 308"/>
                <a:gd name="T5" fmla="*/ 8 h 297"/>
                <a:gd name="T6" fmla="*/ 0 w 308"/>
                <a:gd name="T7" fmla="*/ 49 h 297"/>
                <a:gd name="T8" fmla="*/ 282 w 308"/>
                <a:gd name="T9" fmla="*/ 28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97">
                  <a:moveTo>
                    <a:pt x="282" y="289"/>
                  </a:moveTo>
                  <a:cubicBezTo>
                    <a:pt x="283" y="288"/>
                    <a:pt x="308" y="259"/>
                    <a:pt x="306" y="256"/>
                  </a:cubicBezTo>
                  <a:cubicBezTo>
                    <a:pt x="293" y="237"/>
                    <a:pt x="65" y="21"/>
                    <a:pt x="45" y="8"/>
                  </a:cubicBezTo>
                  <a:cubicBezTo>
                    <a:pt x="36" y="0"/>
                    <a:pt x="13" y="31"/>
                    <a:pt x="0" y="49"/>
                  </a:cubicBezTo>
                  <a:cubicBezTo>
                    <a:pt x="29" y="80"/>
                    <a:pt x="269" y="297"/>
                    <a:pt x="282" y="289"/>
                  </a:cubicBezTo>
                  <a:close/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2410" y="2186"/>
              <a:ext cx="12" cy="10"/>
            </a:xfrm>
            <a:custGeom>
              <a:avLst/>
              <a:gdLst>
                <a:gd name="T0" fmla="*/ 0 w 16"/>
                <a:gd name="T1" fmla="*/ 13 h 13"/>
                <a:gd name="T2" fmla="*/ 16 w 16"/>
                <a:gd name="T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3">
                  <a:moveTo>
                    <a:pt x="0" y="13"/>
                  </a:moveTo>
                  <a:cubicBezTo>
                    <a:pt x="6" y="13"/>
                    <a:pt x="11" y="4"/>
                    <a:pt x="16" y="0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2425" y="2200"/>
              <a:ext cx="12" cy="11"/>
            </a:xfrm>
            <a:custGeom>
              <a:avLst/>
              <a:gdLst>
                <a:gd name="T0" fmla="*/ 0 w 17"/>
                <a:gd name="T1" fmla="*/ 14 h 14"/>
                <a:gd name="T2" fmla="*/ 17 w 17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4">
                  <a:moveTo>
                    <a:pt x="0" y="14"/>
                  </a:moveTo>
                  <a:cubicBezTo>
                    <a:pt x="7" y="10"/>
                    <a:pt x="11" y="5"/>
                    <a:pt x="17" y="0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2442" y="2212"/>
              <a:ext cx="11" cy="14"/>
            </a:xfrm>
            <a:custGeom>
              <a:avLst/>
              <a:gdLst>
                <a:gd name="T0" fmla="*/ 0 w 14"/>
                <a:gd name="T1" fmla="*/ 18 h 18"/>
                <a:gd name="T2" fmla="*/ 14 w 14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8">
                  <a:moveTo>
                    <a:pt x="0" y="18"/>
                  </a:moveTo>
                  <a:cubicBezTo>
                    <a:pt x="6" y="13"/>
                    <a:pt x="12" y="6"/>
                    <a:pt x="14" y="0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2188" y="1915"/>
              <a:ext cx="59" cy="203"/>
            </a:xfrm>
            <a:custGeom>
              <a:avLst/>
              <a:gdLst>
                <a:gd name="T0" fmla="*/ 0 w 80"/>
                <a:gd name="T1" fmla="*/ 273 h 273"/>
                <a:gd name="T2" fmla="*/ 80 w 80"/>
                <a:gd name="T3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0" h="273">
                  <a:moveTo>
                    <a:pt x="0" y="273"/>
                  </a:moveTo>
                  <a:cubicBezTo>
                    <a:pt x="9" y="256"/>
                    <a:pt x="62" y="35"/>
                    <a:pt x="80" y="0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2224" y="1918"/>
              <a:ext cx="60" cy="218"/>
            </a:xfrm>
            <a:custGeom>
              <a:avLst/>
              <a:gdLst>
                <a:gd name="T0" fmla="*/ 0 w 81"/>
                <a:gd name="T1" fmla="*/ 293 h 293"/>
                <a:gd name="T2" fmla="*/ 81 w 81"/>
                <a:gd name="T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" h="293">
                  <a:moveTo>
                    <a:pt x="0" y="293"/>
                  </a:moveTo>
                  <a:cubicBezTo>
                    <a:pt x="13" y="241"/>
                    <a:pt x="74" y="47"/>
                    <a:pt x="81" y="0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2307" y="1968"/>
              <a:ext cx="45" cy="154"/>
            </a:xfrm>
            <a:custGeom>
              <a:avLst/>
              <a:gdLst>
                <a:gd name="T0" fmla="*/ 0 w 61"/>
                <a:gd name="T1" fmla="*/ 207 h 207"/>
                <a:gd name="T2" fmla="*/ 61 w 61"/>
                <a:gd name="T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1" h="207">
                  <a:moveTo>
                    <a:pt x="0" y="207"/>
                  </a:moveTo>
                  <a:cubicBezTo>
                    <a:pt x="13" y="169"/>
                    <a:pt x="51" y="36"/>
                    <a:pt x="61" y="0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6693040" y="1603873"/>
            <a:ext cx="1664729" cy="1664729"/>
          </a:xfrm>
          <a:prstGeom prst="ellipse">
            <a:avLst/>
          </a:prstGeom>
          <a:solidFill>
            <a:srgbClr val="004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452921" y="1603873"/>
            <a:ext cx="1664729" cy="1664729"/>
          </a:xfrm>
          <a:prstGeom prst="ellipse">
            <a:avLst/>
          </a:prstGeom>
          <a:solidFill>
            <a:srgbClr val="759FA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1" name="Group 35" descr="D:\51PPT模板网\51pptmoban.com\图片.jpg"/>
          <p:cNvGrpSpPr>
            <a:grpSpLocks noChangeAspect="1"/>
          </p:cNvGrpSpPr>
          <p:nvPr/>
        </p:nvGrpSpPr>
        <p:grpSpPr bwMode="auto">
          <a:xfrm>
            <a:off x="9893389" y="2136479"/>
            <a:ext cx="786448" cy="596660"/>
            <a:chOff x="4596" y="1278"/>
            <a:chExt cx="605" cy="459"/>
          </a:xfrm>
          <a:noFill/>
        </p:grpSpPr>
        <p:sp>
          <p:nvSpPr>
            <p:cNvPr id="42" name="Freeform 36"/>
            <p:cNvSpPr/>
            <p:nvPr/>
          </p:nvSpPr>
          <p:spPr bwMode="auto">
            <a:xfrm>
              <a:off x="4596" y="1416"/>
              <a:ext cx="329" cy="321"/>
            </a:xfrm>
            <a:custGeom>
              <a:avLst/>
              <a:gdLst>
                <a:gd name="T0" fmla="*/ 22 w 400"/>
                <a:gd name="T1" fmla="*/ 0 h 389"/>
                <a:gd name="T2" fmla="*/ 0 w 400"/>
                <a:gd name="T3" fmla="*/ 40 h 389"/>
                <a:gd name="T4" fmla="*/ 61 w 400"/>
                <a:gd name="T5" fmla="*/ 389 h 389"/>
                <a:gd name="T6" fmla="*/ 235 w 400"/>
                <a:gd name="T7" fmla="*/ 283 h 389"/>
                <a:gd name="T8" fmla="*/ 400 w 400"/>
                <a:gd name="T9" fmla="*/ 340 h 389"/>
                <a:gd name="T10" fmla="*/ 396 w 400"/>
                <a:gd name="T11" fmla="*/ 29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389">
                  <a:moveTo>
                    <a:pt x="22" y="0"/>
                  </a:moveTo>
                  <a:cubicBezTo>
                    <a:pt x="4" y="22"/>
                    <a:pt x="0" y="40"/>
                    <a:pt x="0" y="40"/>
                  </a:cubicBezTo>
                  <a:cubicBezTo>
                    <a:pt x="0" y="40"/>
                    <a:pt x="47" y="299"/>
                    <a:pt x="61" y="389"/>
                  </a:cubicBezTo>
                  <a:cubicBezTo>
                    <a:pt x="90" y="344"/>
                    <a:pt x="140" y="290"/>
                    <a:pt x="235" y="283"/>
                  </a:cubicBezTo>
                  <a:cubicBezTo>
                    <a:pt x="297" y="279"/>
                    <a:pt x="372" y="295"/>
                    <a:pt x="400" y="340"/>
                  </a:cubicBezTo>
                  <a:cubicBezTo>
                    <a:pt x="398" y="333"/>
                    <a:pt x="399" y="316"/>
                    <a:pt x="396" y="298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Freeform 37"/>
            <p:cNvSpPr/>
            <p:nvPr/>
          </p:nvSpPr>
          <p:spPr bwMode="auto">
            <a:xfrm>
              <a:off x="4613" y="1317"/>
              <a:ext cx="307" cy="370"/>
            </a:xfrm>
            <a:custGeom>
              <a:avLst/>
              <a:gdLst>
                <a:gd name="T0" fmla="*/ 322 w 373"/>
                <a:gd name="T1" fmla="*/ 53 h 448"/>
                <a:gd name="T2" fmla="*/ 187 w 373"/>
                <a:gd name="T3" fmla="*/ 1 h 448"/>
                <a:gd name="T4" fmla="*/ 89 w 373"/>
                <a:gd name="T5" fmla="*/ 19 h 448"/>
                <a:gd name="T6" fmla="*/ 0 w 373"/>
                <a:gd name="T7" fmla="*/ 110 h 448"/>
                <a:gd name="T8" fmla="*/ 55 w 373"/>
                <a:gd name="T9" fmla="*/ 448 h 448"/>
                <a:gd name="T10" fmla="*/ 238 w 373"/>
                <a:gd name="T11" fmla="*/ 374 h 448"/>
                <a:gd name="T12" fmla="*/ 373 w 373"/>
                <a:gd name="T13" fmla="*/ 43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3" h="448">
                  <a:moveTo>
                    <a:pt x="322" y="53"/>
                  </a:moveTo>
                  <a:cubicBezTo>
                    <a:pt x="285" y="17"/>
                    <a:pt x="242" y="1"/>
                    <a:pt x="187" y="1"/>
                  </a:cubicBezTo>
                  <a:cubicBezTo>
                    <a:pt x="150" y="0"/>
                    <a:pt x="122" y="3"/>
                    <a:pt x="89" y="19"/>
                  </a:cubicBezTo>
                  <a:cubicBezTo>
                    <a:pt x="11" y="55"/>
                    <a:pt x="0" y="110"/>
                    <a:pt x="0" y="110"/>
                  </a:cubicBezTo>
                  <a:cubicBezTo>
                    <a:pt x="0" y="110"/>
                    <a:pt x="53" y="357"/>
                    <a:pt x="55" y="448"/>
                  </a:cubicBezTo>
                  <a:cubicBezTo>
                    <a:pt x="75" y="396"/>
                    <a:pt x="180" y="369"/>
                    <a:pt x="238" y="374"/>
                  </a:cubicBezTo>
                  <a:cubicBezTo>
                    <a:pt x="285" y="377"/>
                    <a:pt x="345" y="389"/>
                    <a:pt x="373" y="434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4881" y="1278"/>
              <a:ext cx="296" cy="397"/>
            </a:xfrm>
            <a:custGeom>
              <a:avLst/>
              <a:gdLst>
                <a:gd name="T0" fmla="*/ 0 w 360"/>
                <a:gd name="T1" fmla="*/ 103 h 481"/>
                <a:gd name="T2" fmla="*/ 120 w 360"/>
                <a:gd name="T3" fmla="*/ 14 h 481"/>
                <a:gd name="T4" fmla="*/ 220 w 360"/>
                <a:gd name="T5" fmla="*/ 7 h 481"/>
                <a:gd name="T6" fmla="*/ 329 w 360"/>
                <a:gd name="T7" fmla="*/ 73 h 481"/>
                <a:gd name="T8" fmla="*/ 360 w 360"/>
                <a:gd name="T9" fmla="*/ 414 h 481"/>
                <a:gd name="T10" fmla="*/ 164 w 360"/>
                <a:gd name="T11" fmla="*/ 388 h 481"/>
                <a:gd name="T12" fmla="*/ 48 w 360"/>
                <a:gd name="T13" fmla="*/ 481 h 481"/>
                <a:gd name="T14" fmla="*/ 0 w 360"/>
                <a:gd name="T15" fmla="*/ 103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481">
                  <a:moveTo>
                    <a:pt x="0" y="103"/>
                  </a:moveTo>
                  <a:cubicBezTo>
                    <a:pt x="27" y="56"/>
                    <a:pt x="66" y="28"/>
                    <a:pt x="120" y="14"/>
                  </a:cubicBezTo>
                  <a:cubicBezTo>
                    <a:pt x="156" y="4"/>
                    <a:pt x="184" y="0"/>
                    <a:pt x="220" y="7"/>
                  </a:cubicBezTo>
                  <a:cubicBezTo>
                    <a:pt x="304" y="23"/>
                    <a:pt x="329" y="73"/>
                    <a:pt x="329" y="73"/>
                  </a:cubicBezTo>
                  <a:cubicBezTo>
                    <a:pt x="329" y="73"/>
                    <a:pt x="338" y="325"/>
                    <a:pt x="360" y="414"/>
                  </a:cubicBezTo>
                  <a:cubicBezTo>
                    <a:pt x="328" y="369"/>
                    <a:pt x="219" y="369"/>
                    <a:pt x="164" y="388"/>
                  </a:cubicBezTo>
                  <a:cubicBezTo>
                    <a:pt x="119" y="403"/>
                    <a:pt x="64" y="431"/>
                    <a:pt x="48" y="481"/>
                  </a:cubicBezTo>
                  <a:cubicBezTo>
                    <a:pt x="52" y="435"/>
                    <a:pt x="13" y="151"/>
                    <a:pt x="0" y="103"/>
                  </a:cubicBezTo>
                  <a:close/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4922" y="1347"/>
              <a:ext cx="279" cy="350"/>
            </a:xfrm>
            <a:custGeom>
              <a:avLst/>
              <a:gdLst>
                <a:gd name="T0" fmla="*/ 280 w 339"/>
                <a:gd name="T1" fmla="*/ 0 h 424"/>
                <a:gd name="T2" fmla="*/ 311 w 339"/>
                <a:gd name="T3" fmla="*/ 33 h 424"/>
                <a:gd name="T4" fmla="*/ 339 w 339"/>
                <a:gd name="T5" fmla="*/ 387 h 424"/>
                <a:gd name="T6" fmla="*/ 144 w 339"/>
                <a:gd name="T7" fmla="*/ 327 h 424"/>
                <a:gd name="T8" fmla="*/ 4 w 339"/>
                <a:gd name="T9" fmla="*/ 424 h 424"/>
                <a:gd name="T10" fmla="*/ 0 w 339"/>
                <a:gd name="T11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9" h="424">
                  <a:moveTo>
                    <a:pt x="280" y="0"/>
                  </a:moveTo>
                  <a:cubicBezTo>
                    <a:pt x="303" y="17"/>
                    <a:pt x="311" y="33"/>
                    <a:pt x="311" y="33"/>
                  </a:cubicBezTo>
                  <a:cubicBezTo>
                    <a:pt x="311" y="33"/>
                    <a:pt x="330" y="296"/>
                    <a:pt x="339" y="387"/>
                  </a:cubicBezTo>
                  <a:cubicBezTo>
                    <a:pt x="300" y="350"/>
                    <a:pt x="238" y="310"/>
                    <a:pt x="144" y="327"/>
                  </a:cubicBezTo>
                  <a:cubicBezTo>
                    <a:pt x="84" y="338"/>
                    <a:pt x="20" y="374"/>
                    <a:pt x="4" y="424"/>
                  </a:cubicBezTo>
                  <a:cubicBezTo>
                    <a:pt x="5" y="417"/>
                    <a:pt x="1" y="404"/>
                    <a:pt x="0" y="386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4664" y="1385"/>
              <a:ext cx="176" cy="45"/>
            </a:xfrm>
            <a:custGeom>
              <a:avLst/>
              <a:gdLst>
                <a:gd name="T0" fmla="*/ 0 w 214"/>
                <a:gd name="T1" fmla="*/ 54 h 54"/>
                <a:gd name="T2" fmla="*/ 98 w 214"/>
                <a:gd name="T3" fmla="*/ 6 h 54"/>
                <a:gd name="T4" fmla="*/ 214 w 214"/>
                <a:gd name="T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4" h="54">
                  <a:moveTo>
                    <a:pt x="0" y="54"/>
                  </a:moveTo>
                  <a:cubicBezTo>
                    <a:pt x="16" y="23"/>
                    <a:pt x="69" y="10"/>
                    <a:pt x="98" y="6"/>
                  </a:cubicBezTo>
                  <a:cubicBezTo>
                    <a:pt x="137" y="0"/>
                    <a:pt x="181" y="3"/>
                    <a:pt x="214" y="27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4673" y="1428"/>
              <a:ext cx="177" cy="45"/>
            </a:xfrm>
            <a:custGeom>
              <a:avLst/>
              <a:gdLst>
                <a:gd name="T0" fmla="*/ 0 w 215"/>
                <a:gd name="T1" fmla="*/ 54 h 54"/>
                <a:gd name="T2" fmla="*/ 98 w 215"/>
                <a:gd name="T3" fmla="*/ 6 h 54"/>
                <a:gd name="T4" fmla="*/ 215 w 215"/>
                <a:gd name="T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54">
                  <a:moveTo>
                    <a:pt x="0" y="54"/>
                  </a:moveTo>
                  <a:cubicBezTo>
                    <a:pt x="16" y="23"/>
                    <a:pt x="69" y="10"/>
                    <a:pt x="98" y="6"/>
                  </a:cubicBezTo>
                  <a:cubicBezTo>
                    <a:pt x="138" y="0"/>
                    <a:pt x="181" y="3"/>
                    <a:pt x="215" y="27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Freeform 42"/>
            <p:cNvSpPr/>
            <p:nvPr/>
          </p:nvSpPr>
          <p:spPr bwMode="auto">
            <a:xfrm>
              <a:off x="4677" y="1480"/>
              <a:ext cx="177" cy="46"/>
            </a:xfrm>
            <a:custGeom>
              <a:avLst/>
              <a:gdLst>
                <a:gd name="T0" fmla="*/ 0 w 215"/>
                <a:gd name="T1" fmla="*/ 55 h 55"/>
                <a:gd name="T2" fmla="*/ 99 w 215"/>
                <a:gd name="T3" fmla="*/ 6 h 55"/>
                <a:gd name="T4" fmla="*/ 215 w 215"/>
                <a:gd name="T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55">
                  <a:moveTo>
                    <a:pt x="0" y="55"/>
                  </a:moveTo>
                  <a:cubicBezTo>
                    <a:pt x="16" y="23"/>
                    <a:pt x="69" y="11"/>
                    <a:pt x="99" y="6"/>
                  </a:cubicBezTo>
                  <a:cubicBezTo>
                    <a:pt x="138" y="0"/>
                    <a:pt x="182" y="4"/>
                    <a:pt x="215" y="28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4686" y="1523"/>
              <a:ext cx="177" cy="46"/>
            </a:xfrm>
            <a:custGeom>
              <a:avLst/>
              <a:gdLst>
                <a:gd name="T0" fmla="*/ 0 w 214"/>
                <a:gd name="T1" fmla="*/ 55 h 55"/>
                <a:gd name="T2" fmla="*/ 98 w 214"/>
                <a:gd name="T3" fmla="*/ 6 h 55"/>
                <a:gd name="T4" fmla="*/ 214 w 214"/>
                <a:gd name="T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4" h="55">
                  <a:moveTo>
                    <a:pt x="0" y="55"/>
                  </a:moveTo>
                  <a:cubicBezTo>
                    <a:pt x="16" y="23"/>
                    <a:pt x="69" y="11"/>
                    <a:pt x="98" y="6"/>
                  </a:cubicBezTo>
                  <a:cubicBezTo>
                    <a:pt x="137" y="0"/>
                    <a:pt x="181" y="4"/>
                    <a:pt x="214" y="28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44"/>
            <p:cNvSpPr/>
            <p:nvPr/>
          </p:nvSpPr>
          <p:spPr bwMode="auto">
            <a:xfrm>
              <a:off x="4931" y="1347"/>
              <a:ext cx="177" cy="43"/>
            </a:xfrm>
            <a:custGeom>
              <a:avLst/>
              <a:gdLst>
                <a:gd name="T0" fmla="*/ 0 w 215"/>
                <a:gd name="T1" fmla="*/ 52 h 52"/>
                <a:gd name="T2" fmla="*/ 99 w 215"/>
                <a:gd name="T3" fmla="*/ 5 h 52"/>
                <a:gd name="T4" fmla="*/ 215 w 215"/>
                <a:gd name="T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52">
                  <a:moveTo>
                    <a:pt x="0" y="52"/>
                  </a:moveTo>
                  <a:cubicBezTo>
                    <a:pt x="16" y="21"/>
                    <a:pt x="70" y="9"/>
                    <a:pt x="99" y="5"/>
                  </a:cubicBezTo>
                  <a:cubicBezTo>
                    <a:pt x="139" y="0"/>
                    <a:pt x="182" y="4"/>
                    <a:pt x="215" y="28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4939" y="1390"/>
              <a:ext cx="178" cy="43"/>
            </a:xfrm>
            <a:custGeom>
              <a:avLst/>
              <a:gdLst>
                <a:gd name="T0" fmla="*/ 0 w 216"/>
                <a:gd name="T1" fmla="*/ 52 h 52"/>
                <a:gd name="T2" fmla="*/ 99 w 216"/>
                <a:gd name="T3" fmla="*/ 5 h 52"/>
                <a:gd name="T4" fmla="*/ 216 w 216"/>
                <a:gd name="T5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" h="52">
                  <a:moveTo>
                    <a:pt x="0" y="52"/>
                  </a:moveTo>
                  <a:cubicBezTo>
                    <a:pt x="17" y="21"/>
                    <a:pt x="70" y="9"/>
                    <a:pt x="99" y="5"/>
                  </a:cubicBezTo>
                  <a:cubicBezTo>
                    <a:pt x="139" y="0"/>
                    <a:pt x="183" y="4"/>
                    <a:pt x="216" y="29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4943" y="1442"/>
              <a:ext cx="177" cy="43"/>
            </a:xfrm>
            <a:custGeom>
              <a:avLst/>
              <a:gdLst>
                <a:gd name="T0" fmla="*/ 0 w 215"/>
                <a:gd name="T1" fmla="*/ 53 h 53"/>
                <a:gd name="T2" fmla="*/ 99 w 215"/>
                <a:gd name="T3" fmla="*/ 6 h 53"/>
                <a:gd name="T4" fmla="*/ 215 w 215"/>
                <a:gd name="T5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53">
                  <a:moveTo>
                    <a:pt x="0" y="53"/>
                  </a:moveTo>
                  <a:cubicBezTo>
                    <a:pt x="16" y="21"/>
                    <a:pt x="70" y="10"/>
                    <a:pt x="99" y="6"/>
                  </a:cubicBezTo>
                  <a:cubicBezTo>
                    <a:pt x="138" y="0"/>
                    <a:pt x="182" y="5"/>
                    <a:pt x="215" y="29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4951" y="1485"/>
              <a:ext cx="177" cy="43"/>
            </a:xfrm>
            <a:custGeom>
              <a:avLst/>
              <a:gdLst>
                <a:gd name="T0" fmla="*/ 0 w 215"/>
                <a:gd name="T1" fmla="*/ 53 h 53"/>
                <a:gd name="T2" fmla="*/ 99 w 215"/>
                <a:gd name="T3" fmla="*/ 6 h 53"/>
                <a:gd name="T4" fmla="*/ 215 w 215"/>
                <a:gd name="T5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" h="53">
                  <a:moveTo>
                    <a:pt x="0" y="53"/>
                  </a:moveTo>
                  <a:cubicBezTo>
                    <a:pt x="17" y="21"/>
                    <a:pt x="70" y="10"/>
                    <a:pt x="99" y="6"/>
                  </a:cubicBezTo>
                  <a:cubicBezTo>
                    <a:pt x="139" y="0"/>
                    <a:pt x="182" y="5"/>
                    <a:pt x="215" y="29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83" name="Freeform 6" descr="D:\51PPT模板网\51pptmoban.com\图片.jpg"/>
          <p:cNvSpPr>
            <a:spLocks noEditPoints="1"/>
          </p:cNvSpPr>
          <p:nvPr/>
        </p:nvSpPr>
        <p:spPr bwMode="auto">
          <a:xfrm>
            <a:off x="7267060" y="2156697"/>
            <a:ext cx="569222" cy="678764"/>
          </a:xfrm>
          <a:custGeom>
            <a:avLst/>
            <a:gdLst>
              <a:gd name="T0" fmla="*/ 154 w 235"/>
              <a:gd name="T1" fmla="*/ 21 h 280"/>
              <a:gd name="T2" fmla="*/ 185 w 235"/>
              <a:gd name="T3" fmla="*/ 89 h 280"/>
              <a:gd name="T4" fmla="*/ 180 w 235"/>
              <a:gd name="T5" fmla="*/ 108 h 280"/>
              <a:gd name="T6" fmla="*/ 180 w 235"/>
              <a:gd name="T7" fmla="*/ 92 h 280"/>
              <a:gd name="T8" fmla="*/ 124 w 235"/>
              <a:gd name="T9" fmla="*/ 103 h 280"/>
              <a:gd name="T10" fmla="*/ 171 w 235"/>
              <a:gd name="T11" fmla="*/ 98 h 280"/>
              <a:gd name="T12" fmla="*/ 123 w 235"/>
              <a:gd name="T13" fmla="*/ 120 h 280"/>
              <a:gd name="T14" fmla="*/ 171 w 235"/>
              <a:gd name="T15" fmla="*/ 123 h 280"/>
              <a:gd name="T16" fmla="*/ 103 w 235"/>
              <a:gd name="T17" fmla="*/ 155 h 280"/>
              <a:gd name="T18" fmla="*/ 139 w 235"/>
              <a:gd name="T19" fmla="*/ 157 h 280"/>
              <a:gd name="T20" fmla="*/ 128 w 235"/>
              <a:gd name="T21" fmla="*/ 169 h 280"/>
              <a:gd name="T22" fmla="*/ 156 w 235"/>
              <a:gd name="T23" fmla="*/ 144 h 280"/>
              <a:gd name="T24" fmla="*/ 140 w 235"/>
              <a:gd name="T25" fmla="*/ 141 h 280"/>
              <a:gd name="T26" fmla="*/ 165 w 235"/>
              <a:gd name="T27" fmla="*/ 122 h 280"/>
              <a:gd name="T28" fmla="*/ 161 w 235"/>
              <a:gd name="T29" fmla="*/ 117 h 280"/>
              <a:gd name="T30" fmla="*/ 113 w 235"/>
              <a:gd name="T31" fmla="*/ 121 h 280"/>
              <a:gd name="T32" fmla="*/ 119 w 235"/>
              <a:gd name="T33" fmla="*/ 109 h 280"/>
              <a:gd name="T34" fmla="*/ 175 w 235"/>
              <a:gd name="T35" fmla="*/ 82 h 280"/>
              <a:gd name="T36" fmla="*/ 209 w 235"/>
              <a:gd name="T37" fmla="*/ 94 h 280"/>
              <a:gd name="T38" fmla="*/ 214 w 235"/>
              <a:gd name="T39" fmla="*/ 113 h 280"/>
              <a:gd name="T40" fmla="*/ 204 w 235"/>
              <a:gd name="T41" fmla="*/ 89 h 280"/>
              <a:gd name="T42" fmla="*/ 153 w 235"/>
              <a:gd name="T43" fmla="*/ 83 h 280"/>
              <a:gd name="T44" fmla="*/ 87 w 235"/>
              <a:gd name="T45" fmla="*/ 65 h 280"/>
              <a:gd name="T46" fmla="*/ 95 w 235"/>
              <a:gd name="T47" fmla="*/ 61 h 280"/>
              <a:gd name="T48" fmla="*/ 164 w 235"/>
              <a:gd name="T49" fmla="*/ 41 h 280"/>
              <a:gd name="T50" fmla="*/ 172 w 235"/>
              <a:gd name="T51" fmla="*/ 50 h 280"/>
              <a:gd name="T52" fmla="*/ 169 w 235"/>
              <a:gd name="T53" fmla="*/ 59 h 280"/>
              <a:gd name="T54" fmla="*/ 168 w 235"/>
              <a:gd name="T55" fmla="*/ 73 h 280"/>
              <a:gd name="T56" fmla="*/ 155 w 235"/>
              <a:gd name="T57" fmla="*/ 70 h 280"/>
              <a:gd name="T58" fmla="*/ 147 w 235"/>
              <a:gd name="T59" fmla="*/ 63 h 280"/>
              <a:gd name="T60" fmla="*/ 128 w 235"/>
              <a:gd name="T61" fmla="*/ 60 h 280"/>
              <a:gd name="T62" fmla="*/ 95 w 235"/>
              <a:gd name="T63" fmla="*/ 88 h 280"/>
              <a:gd name="T64" fmla="*/ 107 w 235"/>
              <a:gd name="T65" fmla="*/ 94 h 280"/>
              <a:gd name="T66" fmla="*/ 182 w 235"/>
              <a:gd name="T67" fmla="*/ 61 h 280"/>
              <a:gd name="T68" fmla="*/ 168 w 235"/>
              <a:gd name="T69" fmla="*/ 44 h 280"/>
              <a:gd name="T70" fmla="*/ 166 w 235"/>
              <a:gd name="T71" fmla="*/ 31 h 280"/>
              <a:gd name="T72" fmla="*/ 144 w 235"/>
              <a:gd name="T73" fmla="*/ 35 h 280"/>
              <a:gd name="T74" fmla="*/ 138 w 235"/>
              <a:gd name="T75" fmla="*/ 34 h 280"/>
              <a:gd name="T76" fmla="*/ 125 w 235"/>
              <a:gd name="T77" fmla="*/ 38 h 280"/>
              <a:gd name="T78" fmla="*/ 148 w 235"/>
              <a:gd name="T79" fmla="*/ 37 h 280"/>
              <a:gd name="T80" fmla="*/ 14 w 235"/>
              <a:gd name="T81" fmla="*/ 127 h 280"/>
              <a:gd name="T82" fmla="*/ 15 w 235"/>
              <a:gd name="T83" fmla="*/ 129 h 280"/>
              <a:gd name="T84" fmla="*/ 25 w 235"/>
              <a:gd name="T85" fmla="*/ 63 h 280"/>
              <a:gd name="T86" fmla="*/ 20 w 235"/>
              <a:gd name="T87" fmla="*/ 87 h 280"/>
              <a:gd name="T88" fmla="*/ 31 w 235"/>
              <a:gd name="T89" fmla="*/ 104 h 280"/>
              <a:gd name="T90" fmla="*/ 29 w 235"/>
              <a:gd name="T91" fmla="*/ 113 h 280"/>
              <a:gd name="T92" fmla="*/ 13 w 235"/>
              <a:gd name="T93" fmla="*/ 102 h 280"/>
              <a:gd name="T94" fmla="*/ 18 w 235"/>
              <a:gd name="T95" fmla="*/ 76 h 280"/>
              <a:gd name="T96" fmla="*/ 23 w 235"/>
              <a:gd name="T97" fmla="*/ 122 h 280"/>
              <a:gd name="T98" fmla="*/ 167 w 235"/>
              <a:gd name="T99" fmla="*/ 52 h 280"/>
              <a:gd name="T100" fmla="*/ 174 w 235"/>
              <a:gd name="T101" fmla="*/ 100 h 280"/>
              <a:gd name="T102" fmla="*/ 120 w 235"/>
              <a:gd name="T103" fmla="*/ 230 h 280"/>
              <a:gd name="T104" fmla="*/ 119 w 235"/>
              <a:gd name="T105" fmla="*/ 256 h 280"/>
              <a:gd name="T106" fmla="*/ 176 w 235"/>
              <a:gd name="T107" fmla="*/ 263 h 280"/>
              <a:gd name="T108" fmla="*/ 168 w 235"/>
              <a:gd name="T109" fmla="*/ 258 h 280"/>
              <a:gd name="T110" fmla="*/ 132 w 235"/>
              <a:gd name="T111" fmla="*/ 261 h 280"/>
              <a:gd name="T112" fmla="*/ 111 w 235"/>
              <a:gd name="T113" fmla="*/ 234 h 280"/>
              <a:gd name="T114" fmla="*/ 102 w 235"/>
              <a:gd name="T115" fmla="*/ 239 h 280"/>
              <a:gd name="T116" fmla="*/ 103 w 235"/>
              <a:gd name="T117" fmla="*/ 248 h 280"/>
              <a:gd name="T118" fmla="*/ 77 w 235"/>
              <a:gd name="T119" fmla="*/ 275 h 280"/>
              <a:gd name="T120" fmla="*/ 176 w 235"/>
              <a:gd name="T121" fmla="*/ 263 h 280"/>
              <a:gd name="T122" fmla="*/ 111 w 235"/>
              <a:gd name="T123" fmla="*/ 22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5" h="280">
                <a:moveTo>
                  <a:pt x="205" y="44"/>
                </a:moveTo>
                <a:cubicBezTo>
                  <a:pt x="195" y="29"/>
                  <a:pt x="180" y="19"/>
                  <a:pt x="163" y="11"/>
                </a:cubicBezTo>
                <a:cubicBezTo>
                  <a:pt x="163" y="11"/>
                  <a:pt x="163" y="11"/>
                  <a:pt x="163" y="11"/>
                </a:cubicBezTo>
                <a:cubicBezTo>
                  <a:pt x="163" y="8"/>
                  <a:pt x="162" y="6"/>
                  <a:pt x="160" y="5"/>
                </a:cubicBezTo>
                <a:cubicBezTo>
                  <a:pt x="151" y="0"/>
                  <a:pt x="150" y="12"/>
                  <a:pt x="147" y="17"/>
                </a:cubicBezTo>
                <a:cubicBezTo>
                  <a:pt x="147" y="18"/>
                  <a:pt x="147" y="18"/>
                  <a:pt x="147" y="18"/>
                </a:cubicBezTo>
                <a:cubicBezTo>
                  <a:pt x="106" y="4"/>
                  <a:pt x="59" y="16"/>
                  <a:pt x="31" y="49"/>
                </a:cubicBezTo>
                <a:cubicBezTo>
                  <a:pt x="3" y="81"/>
                  <a:pt x="0" y="128"/>
                  <a:pt x="23" y="164"/>
                </a:cubicBezTo>
                <a:cubicBezTo>
                  <a:pt x="34" y="181"/>
                  <a:pt x="50" y="194"/>
                  <a:pt x="68" y="202"/>
                </a:cubicBezTo>
                <a:cubicBezTo>
                  <a:pt x="66" y="207"/>
                  <a:pt x="55" y="217"/>
                  <a:pt x="61" y="222"/>
                </a:cubicBezTo>
                <a:cubicBezTo>
                  <a:pt x="66" y="225"/>
                  <a:pt x="70" y="221"/>
                  <a:pt x="73" y="215"/>
                </a:cubicBezTo>
                <a:cubicBezTo>
                  <a:pt x="82" y="220"/>
                  <a:pt x="94" y="221"/>
                  <a:pt x="104" y="222"/>
                </a:cubicBezTo>
                <a:cubicBezTo>
                  <a:pt x="103" y="229"/>
                  <a:pt x="98" y="236"/>
                  <a:pt x="100" y="244"/>
                </a:cubicBezTo>
                <a:cubicBezTo>
                  <a:pt x="100" y="244"/>
                  <a:pt x="100" y="244"/>
                  <a:pt x="100" y="244"/>
                </a:cubicBezTo>
                <a:cubicBezTo>
                  <a:pt x="94" y="246"/>
                  <a:pt x="87" y="246"/>
                  <a:pt x="81" y="248"/>
                </a:cubicBezTo>
                <a:cubicBezTo>
                  <a:pt x="72" y="250"/>
                  <a:pt x="62" y="253"/>
                  <a:pt x="54" y="259"/>
                </a:cubicBezTo>
                <a:cubicBezTo>
                  <a:pt x="51" y="261"/>
                  <a:pt x="42" y="267"/>
                  <a:pt x="45" y="271"/>
                </a:cubicBezTo>
                <a:cubicBezTo>
                  <a:pt x="48" y="275"/>
                  <a:pt x="57" y="276"/>
                  <a:pt x="61" y="276"/>
                </a:cubicBezTo>
                <a:cubicBezTo>
                  <a:pt x="78" y="279"/>
                  <a:pt x="96" y="279"/>
                  <a:pt x="114" y="280"/>
                </a:cubicBezTo>
                <a:cubicBezTo>
                  <a:pt x="132" y="280"/>
                  <a:pt x="150" y="280"/>
                  <a:pt x="168" y="277"/>
                </a:cubicBezTo>
                <a:cubicBezTo>
                  <a:pt x="172" y="276"/>
                  <a:pt x="178" y="275"/>
                  <a:pt x="182" y="272"/>
                </a:cubicBezTo>
                <a:cubicBezTo>
                  <a:pt x="186" y="268"/>
                  <a:pt x="182" y="264"/>
                  <a:pt x="179" y="262"/>
                </a:cubicBezTo>
                <a:cubicBezTo>
                  <a:pt x="164" y="250"/>
                  <a:pt x="142" y="247"/>
                  <a:pt x="124" y="244"/>
                </a:cubicBezTo>
                <a:cubicBezTo>
                  <a:pt x="125" y="236"/>
                  <a:pt x="123" y="229"/>
                  <a:pt x="121" y="222"/>
                </a:cubicBezTo>
                <a:cubicBezTo>
                  <a:pt x="128" y="222"/>
                  <a:pt x="135" y="221"/>
                  <a:pt x="141" y="219"/>
                </a:cubicBezTo>
                <a:cubicBezTo>
                  <a:pt x="158" y="216"/>
                  <a:pt x="173" y="209"/>
                  <a:pt x="187" y="199"/>
                </a:cubicBezTo>
                <a:cubicBezTo>
                  <a:pt x="219" y="176"/>
                  <a:pt x="235" y="133"/>
                  <a:pt x="228" y="95"/>
                </a:cubicBezTo>
                <a:cubicBezTo>
                  <a:pt x="224" y="77"/>
                  <a:pt x="216" y="59"/>
                  <a:pt x="205" y="44"/>
                </a:cubicBezTo>
                <a:close/>
                <a:moveTo>
                  <a:pt x="157" y="7"/>
                </a:moveTo>
                <a:cubicBezTo>
                  <a:pt x="164" y="9"/>
                  <a:pt x="156" y="18"/>
                  <a:pt x="154" y="21"/>
                </a:cubicBezTo>
                <a:cubicBezTo>
                  <a:pt x="153" y="20"/>
                  <a:pt x="151" y="19"/>
                  <a:pt x="150" y="19"/>
                </a:cubicBezTo>
                <a:cubicBezTo>
                  <a:pt x="151" y="16"/>
                  <a:pt x="152" y="6"/>
                  <a:pt x="157" y="7"/>
                </a:cubicBezTo>
                <a:close/>
                <a:moveTo>
                  <a:pt x="176" y="85"/>
                </a:moveTo>
                <a:cubicBezTo>
                  <a:pt x="178" y="85"/>
                  <a:pt x="185" y="83"/>
                  <a:pt x="182" y="85"/>
                </a:cubicBezTo>
                <a:cubicBezTo>
                  <a:pt x="180" y="85"/>
                  <a:pt x="178" y="86"/>
                  <a:pt x="177" y="87"/>
                </a:cubicBezTo>
                <a:cubicBezTo>
                  <a:pt x="177" y="86"/>
                  <a:pt x="176" y="85"/>
                  <a:pt x="176" y="85"/>
                </a:cubicBezTo>
                <a:close/>
                <a:moveTo>
                  <a:pt x="178" y="100"/>
                </a:moveTo>
                <a:cubicBezTo>
                  <a:pt x="180" y="100"/>
                  <a:pt x="182" y="100"/>
                  <a:pt x="183" y="100"/>
                </a:cubicBezTo>
                <a:cubicBezTo>
                  <a:pt x="185" y="100"/>
                  <a:pt x="186" y="99"/>
                  <a:pt x="188" y="99"/>
                </a:cubicBezTo>
                <a:cubicBezTo>
                  <a:pt x="189" y="99"/>
                  <a:pt x="194" y="98"/>
                  <a:pt x="190" y="100"/>
                </a:cubicBezTo>
                <a:cubicBezTo>
                  <a:pt x="186" y="101"/>
                  <a:pt x="181" y="100"/>
                  <a:pt x="178" y="102"/>
                </a:cubicBezTo>
                <a:cubicBezTo>
                  <a:pt x="178" y="101"/>
                  <a:pt x="178" y="101"/>
                  <a:pt x="178" y="100"/>
                </a:cubicBezTo>
                <a:close/>
                <a:moveTo>
                  <a:pt x="178" y="98"/>
                </a:moveTo>
                <a:cubicBezTo>
                  <a:pt x="179" y="97"/>
                  <a:pt x="181" y="97"/>
                  <a:pt x="182" y="97"/>
                </a:cubicBezTo>
                <a:cubicBezTo>
                  <a:pt x="184" y="96"/>
                  <a:pt x="187" y="96"/>
                  <a:pt x="188" y="95"/>
                </a:cubicBezTo>
                <a:cubicBezTo>
                  <a:pt x="185" y="97"/>
                  <a:pt x="182" y="98"/>
                  <a:pt x="178" y="99"/>
                </a:cubicBezTo>
                <a:cubicBezTo>
                  <a:pt x="178" y="99"/>
                  <a:pt x="178" y="99"/>
                  <a:pt x="178" y="98"/>
                </a:cubicBezTo>
                <a:cubicBezTo>
                  <a:pt x="178" y="98"/>
                  <a:pt x="178" y="98"/>
                  <a:pt x="178" y="98"/>
                </a:cubicBezTo>
                <a:close/>
                <a:moveTo>
                  <a:pt x="178" y="94"/>
                </a:moveTo>
                <a:cubicBezTo>
                  <a:pt x="181" y="94"/>
                  <a:pt x="184" y="93"/>
                  <a:pt x="187" y="93"/>
                </a:cubicBezTo>
                <a:cubicBezTo>
                  <a:pt x="184" y="94"/>
                  <a:pt x="181" y="95"/>
                  <a:pt x="178" y="97"/>
                </a:cubicBezTo>
                <a:cubicBezTo>
                  <a:pt x="178" y="96"/>
                  <a:pt x="178" y="95"/>
                  <a:pt x="178" y="94"/>
                </a:cubicBezTo>
                <a:close/>
                <a:moveTo>
                  <a:pt x="178" y="92"/>
                </a:moveTo>
                <a:cubicBezTo>
                  <a:pt x="178" y="92"/>
                  <a:pt x="178" y="91"/>
                  <a:pt x="178" y="91"/>
                </a:cubicBezTo>
                <a:cubicBezTo>
                  <a:pt x="179" y="91"/>
                  <a:pt x="179" y="91"/>
                  <a:pt x="180" y="90"/>
                </a:cubicBezTo>
                <a:cubicBezTo>
                  <a:pt x="180" y="90"/>
                  <a:pt x="185" y="90"/>
                  <a:pt x="183" y="91"/>
                </a:cubicBezTo>
                <a:cubicBezTo>
                  <a:pt x="182" y="91"/>
                  <a:pt x="180" y="92"/>
                  <a:pt x="178" y="92"/>
                </a:cubicBezTo>
                <a:close/>
                <a:moveTo>
                  <a:pt x="177" y="90"/>
                </a:moveTo>
                <a:cubicBezTo>
                  <a:pt x="180" y="90"/>
                  <a:pt x="183" y="88"/>
                  <a:pt x="185" y="87"/>
                </a:cubicBezTo>
                <a:cubicBezTo>
                  <a:pt x="185" y="88"/>
                  <a:pt x="185" y="88"/>
                  <a:pt x="185" y="89"/>
                </a:cubicBezTo>
                <a:cubicBezTo>
                  <a:pt x="183" y="89"/>
                  <a:pt x="180" y="90"/>
                  <a:pt x="177" y="90"/>
                </a:cubicBezTo>
                <a:close/>
                <a:moveTo>
                  <a:pt x="185" y="86"/>
                </a:moveTo>
                <a:cubicBezTo>
                  <a:pt x="185" y="86"/>
                  <a:pt x="185" y="86"/>
                  <a:pt x="185" y="87"/>
                </a:cubicBezTo>
                <a:cubicBezTo>
                  <a:pt x="183" y="86"/>
                  <a:pt x="181" y="87"/>
                  <a:pt x="179" y="87"/>
                </a:cubicBezTo>
                <a:cubicBezTo>
                  <a:pt x="174" y="88"/>
                  <a:pt x="180" y="86"/>
                  <a:pt x="181" y="86"/>
                </a:cubicBezTo>
                <a:cubicBezTo>
                  <a:pt x="182" y="85"/>
                  <a:pt x="184" y="85"/>
                  <a:pt x="185" y="84"/>
                </a:cubicBezTo>
                <a:cubicBezTo>
                  <a:pt x="185" y="84"/>
                  <a:pt x="185" y="84"/>
                  <a:pt x="185" y="84"/>
                </a:cubicBezTo>
                <a:cubicBezTo>
                  <a:pt x="185" y="84"/>
                  <a:pt x="185" y="85"/>
                  <a:pt x="185" y="86"/>
                </a:cubicBezTo>
                <a:close/>
                <a:moveTo>
                  <a:pt x="182" y="87"/>
                </a:moveTo>
                <a:cubicBezTo>
                  <a:pt x="184" y="87"/>
                  <a:pt x="180" y="88"/>
                  <a:pt x="180" y="88"/>
                </a:cubicBezTo>
                <a:cubicBezTo>
                  <a:pt x="179" y="89"/>
                  <a:pt x="178" y="89"/>
                  <a:pt x="177" y="89"/>
                </a:cubicBezTo>
                <a:cubicBezTo>
                  <a:pt x="177" y="89"/>
                  <a:pt x="177" y="88"/>
                  <a:pt x="177" y="88"/>
                </a:cubicBezTo>
                <a:cubicBezTo>
                  <a:pt x="179" y="88"/>
                  <a:pt x="180" y="88"/>
                  <a:pt x="182" y="87"/>
                </a:cubicBezTo>
                <a:close/>
                <a:moveTo>
                  <a:pt x="178" y="104"/>
                </a:moveTo>
                <a:cubicBezTo>
                  <a:pt x="182" y="105"/>
                  <a:pt x="186" y="103"/>
                  <a:pt x="190" y="103"/>
                </a:cubicBezTo>
                <a:cubicBezTo>
                  <a:pt x="194" y="102"/>
                  <a:pt x="192" y="103"/>
                  <a:pt x="190" y="104"/>
                </a:cubicBezTo>
                <a:cubicBezTo>
                  <a:pt x="189" y="105"/>
                  <a:pt x="187" y="105"/>
                  <a:pt x="185" y="106"/>
                </a:cubicBezTo>
                <a:cubicBezTo>
                  <a:pt x="183" y="106"/>
                  <a:pt x="181" y="107"/>
                  <a:pt x="179" y="107"/>
                </a:cubicBezTo>
                <a:cubicBezTo>
                  <a:pt x="178" y="106"/>
                  <a:pt x="178" y="105"/>
                  <a:pt x="178" y="104"/>
                </a:cubicBezTo>
                <a:close/>
                <a:moveTo>
                  <a:pt x="192" y="108"/>
                </a:moveTo>
                <a:cubicBezTo>
                  <a:pt x="191" y="108"/>
                  <a:pt x="189" y="109"/>
                  <a:pt x="188" y="109"/>
                </a:cubicBezTo>
                <a:cubicBezTo>
                  <a:pt x="186" y="109"/>
                  <a:pt x="185" y="110"/>
                  <a:pt x="184" y="110"/>
                </a:cubicBezTo>
                <a:cubicBezTo>
                  <a:pt x="182" y="110"/>
                  <a:pt x="181" y="109"/>
                  <a:pt x="180" y="109"/>
                </a:cubicBezTo>
                <a:cubicBezTo>
                  <a:pt x="182" y="109"/>
                  <a:pt x="184" y="108"/>
                  <a:pt x="186" y="108"/>
                </a:cubicBezTo>
                <a:cubicBezTo>
                  <a:pt x="187" y="108"/>
                  <a:pt x="188" y="107"/>
                  <a:pt x="189" y="107"/>
                </a:cubicBezTo>
                <a:cubicBezTo>
                  <a:pt x="189" y="107"/>
                  <a:pt x="194" y="106"/>
                  <a:pt x="192" y="108"/>
                </a:cubicBezTo>
                <a:close/>
                <a:moveTo>
                  <a:pt x="194" y="106"/>
                </a:moveTo>
                <a:cubicBezTo>
                  <a:pt x="194" y="106"/>
                  <a:pt x="194" y="106"/>
                  <a:pt x="194" y="106"/>
                </a:cubicBezTo>
                <a:cubicBezTo>
                  <a:pt x="191" y="106"/>
                  <a:pt x="188" y="107"/>
                  <a:pt x="185" y="107"/>
                </a:cubicBezTo>
                <a:cubicBezTo>
                  <a:pt x="183" y="108"/>
                  <a:pt x="181" y="108"/>
                  <a:pt x="180" y="108"/>
                </a:cubicBezTo>
                <a:cubicBezTo>
                  <a:pt x="180" y="108"/>
                  <a:pt x="179" y="108"/>
                  <a:pt x="179" y="108"/>
                </a:cubicBezTo>
                <a:cubicBezTo>
                  <a:pt x="179" y="108"/>
                  <a:pt x="179" y="108"/>
                  <a:pt x="179" y="108"/>
                </a:cubicBezTo>
                <a:cubicBezTo>
                  <a:pt x="180" y="108"/>
                  <a:pt x="181" y="107"/>
                  <a:pt x="181" y="107"/>
                </a:cubicBezTo>
                <a:cubicBezTo>
                  <a:pt x="186" y="106"/>
                  <a:pt x="190" y="105"/>
                  <a:pt x="194" y="102"/>
                </a:cubicBezTo>
                <a:cubicBezTo>
                  <a:pt x="194" y="102"/>
                  <a:pt x="194" y="102"/>
                  <a:pt x="194" y="102"/>
                </a:cubicBezTo>
                <a:cubicBezTo>
                  <a:pt x="194" y="102"/>
                  <a:pt x="194" y="103"/>
                  <a:pt x="194" y="103"/>
                </a:cubicBezTo>
                <a:cubicBezTo>
                  <a:pt x="195" y="104"/>
                  <a:pt x="195" y="105"/>
                  <a:pt x="194" y="106"/>
                </a:cubicBezTo>
                <a:close/>
                <a:moveTo>
                  <a:pt x="193" y="102"/>
                </a:moveTo>
                <a:cubicBezTo>
                  <a:pt x="191" y="102"/>
                  <a:pt x="188" y="102"/>
                  <a:pt x="185" y="103"/>
                </a:cubicBezTo>
                <a:cubicBezTo>
                  <a:pt x="184" y="103"/>
                  <a:pt x="182" y="103"/>
                  <a:pt x="180" y="104"/>
                </a:cubicBezTo>
                <a:cubicBezTo>
                  <a:pt x="179" y="104"/>
                  <a:pt x="178" y="104"/>
                  <a:pt x="178" y="104"/>
                </a:cubicBezTo>
                <a:cubicBezTo>
                  <a:pt x="178" y="103"/>
                  <a:pt x="178" y="103"/>
                  <a:pt x="178" y="103"/>
                </a:cubicBezTo>
                <a:cubicBezTo>
                  <a:pt x="179" y="102"/>
                  <a:pt x="180" y="102"/>
                  <a:pt x="181" y="102"/>
                </a:cubicBezTo>
                <a:cubicBezTo>
                  <a:pt x="184" y="101"/>
                  <a:pt x="189" y="101"/>
                  <a:pt x="192" y="99"/>
                </a:cubicBezTo>
                <a:cubicBezTo>
                  <a:pt x="193" y="100"/>
                  <a:pt x="193" y="101"/>
                  <a:pt x="194" y="102"/>
                </a:cubicBezTo>
                <a:cubicBezTo>
                  <a:pt x="194" y="102"/>
                  <a:pt x="194" y="102"/>
                  <a:pt x="193" y="102"/>
                </a:cubicBezTo>
                <a:close/>
                <a:moveTo>
                  <a:pt x="179" y="100"/>
                </a:moveTo>
                <a:cubicBezTo>
                  <a:pt x="178" y="100"/>
                  <a:pt x="178" y="100"/>
                  <a:pt x="180" y="99"/>
                </a:cubicBezTo>
                <a:cubicBezTo>
                  <a:pt x="181" y="99"/>
                  <a:pt x="183" y="98"/>
                  <a:pt x="184" y="98"/>
                </a:cubicBezTo>
                <a:cubicBezTo>
                  <a:pt x="186" y="97"/>
                  <a:pt x="188" y="97"/>
                  <a:pt x="190" y="96"/>
                </a:cubicBezTo>
                <a:cubicBezTo>
                  <a:pt x="190" y="96"/>
                  <a:pt x="190" y="96"/>
                  <a:pt x="190" y="96"/>
                </a:cubicBezTo>
                <a:cubicBezTo>
                  <a:pt x="190" y="97"/>
                  <a:pt x="191" y="97"/>
                  <a:pt x="191" y="98"/>
                </a:cubicBezTo>
                <a:cubicBezTo>
                  <a:pt x="187" y="98"/>
                  <a:pt x="183" y="99"/>
                  <a:pt x="179" y="100"/>
                </a:cubicBezTo>
                <a:close/>
                <a:moveTo>
                  <a:pt x="180" y="97"/>
                </a:moveTo>
                <a:cubicBezTo>
                  <a:pt x="176" y="98"/>
                  <a:pt x="180" y="96"/>
                  <a:pt x="181" y="96"/>
                </a:cubicBezTo>
                <a:cubicBezTo>
                  <a:pt x="183" y="95"/>
                  <a:pt x="186" y="94"/>
                  <a:pt x="188" y="93"/>
                </a:cubicBezTo>
                <a:cubicBezTo>
                  <a:pt x="188" y="94"/>
                  <a:pt x="189" y="94"/>
                  <a:pt x="189" y="95"/>
                </a:cubicBezTo>
                <a:cubicBezTo>
                  <a:pt x="186" y="95"/>
                  <a:pt x="183" y="96"/>
                  <a:pt x="180" y="97"/>
                </a:cubicBezTo>
                <a:close/>
                <a:moveTo>
                  <a:pt x="182" y="93"/>
                </a:moveTo>
                <a:cubicBezTo>
                  <a:pt x="180" y="93"/>
                  <a:pt x="177" y="93"/>
                  <a:pt x="180" y="92"/>
                </a:cubicBezTo>
                <a:cubicBezTo>
                  <a:pt x="182" y="92"/>
                  <a:pt x="184" y="91"/>
                  <a:pt x="186" y="90"/>
                </a:cubicBezTo>
                <a:cubicBezTo>
                  <a:pt x="186" y="91"/>
                  <a:pt x="187" y="92"/>
                  <a:pt x="187" y="92"/>
                </a:cubicBezTo>
                <a:cubicBezTo>
                  <a:pt x="185" y="92"/>
                  <a:pt x="184" y="93"/>
                  <a:pt x="182" y="93"/>
                </a:cubicBezTo>
                <a:close/>
                <a:moveTo>
                  <a:pt x="185" y="84"/>
                </a:moveTo>
                <a:cubicBezTo>
                  <a:pt x="185" y="83"/>
                  <a:pt x="185" y="83"/>
                  <a:pt x="185" y="83"/>
                </a:cubicBezTo>
                <a:cubicBezTo>
                  <a:pt x="182" y="83"/>
                  <a:pt x="179" y="84"/>
                  <a:pt x="176" y="84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84"/>
                  <a:pt x="175" y="83"/>
                  <a:pt x="175" y="83"/>
                </a:cubicBezTo>
                <a:cubicBezTo>
                  <a:pt x="183" y="82"/>
                  <a:pt x="190" y="80"/>
                  <a:pt x="198" y="79"/>
                </a:cubicBezTo>
                <a:cubicBezTo>
                  <a:pt x="199" y="79"/>
                  <a:pt x="200" y="78"/>
                  <a:pt x="201" y="78"/>
                </a:cubicBezTo>
                <a:cubicBezTo>
                  <a:pt x="203" y="78"/>
                  <a:pt x="207" y="76"/>
                  <a:pt x="203" y="78"/>
                </a:cubicBezTo>
                <a:cubicBezTo>
                  <a:pt x="199" y="79"/>
                  <a:pt x="195" y="80"/>
                  <a:pt x="191" y="82"/>
                </a:cubicBezTo>
                <a:cubicBezTo>
                  <a:pt x="191" y="82"/>
                  <a:pt x="190" y="81"/>
                  <a:pt x="190" y="81"/>
                </a:cubicBezTo>
                <a:cubicBezTo>
                  <a:pt x="187" y="81"/>
                  <a:pt x="186" y="82"/>
                  <a:pt x="185" y="84"/>
                </a:cubicBezTo>
                <a:close/>
                <a:moveTo>
                  <a:pt x="167" y="90"/>
                </a:moveTo>
                <a:cubicBezTo>
                  <a:pt x="167" y="89"/>
                  <a:pt x="167" y="89"/>
                  <a:pt x="167" y="89"/>
                </a:cubicBezTo>
                <a:cubicBezTo>
                  <a:pt x="167" y="90"/>
                  <a:pt x="167" y="90"/>
                  <a:pt x="168" y="91"/>
                </a:cubicBezTo>
                <a:cubicBezTo>
                  <a:pt x="168" y="91"/>
                  <a:pt x="168" y="92"/>
                  <a:pt x="168" y="92"/>
                </a:cubicBezTo>
                <a:cubicBezTo>
                  <a:pt x="166" y="92"/>
                  <a:pt x="164" y="93"/>
                  <a:pt x="162" y="94"/>
                </a:cubicBezTo>
                <a:cubicBezTo>
                  <a:pt x="157" y="96"/>
                  <a:pt x="151" y="98"/>
                  <a:pt x="145" y="99"/>
                </a:cubicBezTo>
                <a:cubicBezTo>
                  <a:pt x="139" y="101"/>
                  <a:pt x="132" y="101"/>
                  <a:pt x="126" y="104"/>
                </a:cubicBezTo>
                <a:cubicBezTo>
                  <a:pt x="124" y="105"/>
                  <a:pt x="121" y="106"/>
                  <a:pt x="119" y="107"/>
                </a:cubicBezTo>
                <a:cubicBezTo>
                  <a:pt x="119" y="107"/>
                  <a:pt x="116" y="107"/>
                  <a:pt x="115" y="107"/>
                </a:cubicBezTo>
                <a:cubicBezTo>
                  <a:pt x="115" y="107"/>
                  <a:pt x="115" y="107"/>
                  <a:pt x="115" y="107"/>
                </a:cubicBezTo>
                <a:cubicBezTo>
                  <a:pt x="117" y="106"/>
                  <a:pt x="119" y="105"/>
                  <a:pt x="121" y="105"/>
                </a:cubicBezTo>
                <a:cubicBezTo>
                  <a:pt x="131" y="102"/>
                  <a:pt x="140" y="99"/>
                  <a:pt x="149" y="95"/>
                </a:cubicBezTo>
                <a:cubicBezTo>
                  <a:pt x="155" y="94"/>
                  <a:pt x="161" y="92"/>
                  <a:pt x="167" y="90"/>
                </a:cubicBezTo>
                <a:close/>
                <a:moveTo>
                  <a:pt x="139" y="98"/>
                </a:moveTo>
                <a:cubicBezTo>
                  <a:pt x="134" y="100"/>
                  <a:pt x="129" y="101"/>
                  <a:pt x="124" y="103"/>
                </a:cubicBezTo>
                <a:cubicBezTo>
                  <a:pt x="121" y="104"/>
                  <a:pt x="118" y="105"/>
                  <a:pt x="115" y="106"/>
                </a:cubicBezTo>
                <a:cubicBezTo>
                  <a:pt x="116" y="105"/>
                  <a:pt x="116" y="104"/>
                  <a:pt x="115" y="103"/>
                </a:cubicBezTo>
                <a:cubicBezTo>
                  <a:pt x="123" y="103"/>
                  <a:pt x="131" y="100"/>
                  <a:pt x="139" y="98"/>
                </a:cubicBezTo>
                <a:cubicBezTo>
                  <a:pt x="141" y="98"/>
                  <a:pt x="143" y="97"/>
                  <a:pt x="144" y="97"/>
                </a:cubicBezTo>
                <a:cubicBezTo>
                  <a:pt x="143" y="97"/>
                  <a:pt x="141" y="98"/>
                  <a:pt x="139" y="98"/>
                </a:cubicBezTo>
                <a:close/>
                <a:moveTo>
                  <a:pt x="114" y="100"/>
                </a:moveTo>
                <a:cubicBezTo>
                  <a:pt x="122" y="96"/>
                  <a:pt x="131" y="95"/>
                  <a:pt x="140" y="93"/>
                </a:cubicBezTo>
                <a:cubicBezTo>
                  <a:pt x="147" y="91"/>
                  <a:pt x="158" y="89"/>
                  <a:pt x="165" y="85"/>
                </a:cubicBezTo>
                <a:cubicBezTo>
                  <a:pt x="157" y="90"/>
                  <a:pt x="146" y="92"/>
                  <a:pt x="137" y="96"/>
                </a:cubicBezTo>
                <a:cubicBezTo>
                  <a:pt x="132" y="97"/>
                  <a:pt x="128" y="99"/>
                  <a:pt x="123" y="100"/>
                </a:cubicBezTo>
                <a:cubicBezTo>
                  <a:pt x="120" y="101"/>
                  <a:pt x="118" y="101"/>
                  <a:pt x="115" y="102"/>
                </a:cubicBezTo>
                <a:cubicBezTo>
                  <a:pt x="115" y="101"/>
                  <a:pt x="115" y="100"/>
                  <a:pt x="114" y="100"/>
                </a:cubicBezTo>
                <a:close/>
                <a:moveTo>
                  <a:pt x="115" y="108"/>
                </a:moveTo>
                <a:cubicBezTo>
                  <a:pt x="118" y="108"/>
                  <a:pt x="121" y="107"/>
                  <a:pt x="124" y="105"/>
                </a:cubicBezTo>
                <a:cubicBezTo>
                  <a:pt x="128" y="104"/>
                  <a:pt x="132" y="103"/>
                  <a:pt x="137" y="102"/>
                </a:cubicBezTo>
                <a:cubicBezTo>
                  <a:pt x="144" y="100"/>
                  <a:pt x="151" y="98"/>
                  <a:pt x="158" y="96"/>
                </a:cubicBezTo>
                <a:cubicBezTo>
                  <a:pt x="153" y="98"/>
                  <a:pt x="147" y="99"/>
                  <a:pt x="141" y="101"/>
                </a:cubicBezTo>
                <a:cubicBezTo>
                  <a:pt x="136" y="103"/>
                  <a:pt x="131" y="104"/>
                  <a:pt x="126" y="106"/>
                </a:cubicBezTo>
                <a:cubicBezTo>
                  <a:pt x="122" y="107"/>
                  <a:pt x="118" y="108"/>
                  <a:pt x="115" y="110"/>
                </a:cubicBezTo>
                <a:cubicBezTo>
                  <a:pt x="115" y="109"/>
                  <a:pt x="115" y="108"/>
                  <a:pt x="115" y="108"/>
                </a:cubicBezTo>
                <a:close/>
                <a:moveTo>
                  <a:pt x="114" y="111"/>
                </a:moveTo>
                <a:cubicBezTo>
                  <a:pt x="118" y="111"/>
                  <a:pt x="121" y="110"/>
                  <a:pt x="125" y="109"/>
                </a:cubicBezTo>
                <a:cubicBezTo>
                  <a:pt x="129" y="107"/>
                  <a:pt x="132" y="106"/>
                  <a:pt x="136" y="105"/>
                </a:cubicBezTo>
                <a:cubicBezTo>
                  <a:pt x="133" y="107"/>
                  <a:pt x="129" y="108"/>
                  <a:pt x="125" y="110"/>
                </a:cubicBezTo>
                <a:cubicBezTo>
                  <a:pt x="121" y="111"/>
                  <a:pt x="117" y="112"/>
                  <a:pt x="113" y="113"/>
                </a:cubicBezTo>
                <a:cubicBezTo>
                  <a:pt x="113" y="113"/>
                  <a:pt x="114" y="112"/>
                  <a:pt x="114" y="111"/>
                </a:cubicBezTo>
                <a:close/>
                <a:moveTo>
                  <a:pt x="112" y="115"/>
                </a:moveTo>
                <a:cubicBezTo>
                  <a:pt x="116" y="115"/>
                  <a:pt x="120" y="114"/>
                  <a:pt x="123" y="113"/>
                </a:cubicBezTo>
                <a:cubicBezTo>
                  <a:pt x="128" y="111"/>
                  <a:pt x="133" y="110"/>
                  <a:pt x="138" y="109"/>
                </a:cubicBezTo>
                <a:cubicBezTo>
                  <a:pt x="149" y="105"/>
                  <a:pt x="160" y="102"/>
                  <a:pt x="171" y="98"/>
                </a:cubicBezTo>
                <a:cubicBezTo>
                  <a:pt x="171" y="99"/>
                  <a:pt x="171" y="99"/>
                  <a:pt x="171" y="100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61" y="103"/>
                  <a:pt x="150" y="106"/>
                  <a:pt x="139" y="109"/>
                </a:cubicBezTo>
                <a:cubicBezTo>
                  <a:pt x="130" y="111"/>
                  <a:pt x="121" y="113"/>
                  <a:pt x="112" y="117"/>
                </a:cubicBezTo>
                <a:cubicBezTo>
                  <a:pt x="112" y="117"/>
                  <a:pt x="112" y="116"/>
                  <a:pt x="112" y="115"/>
                </a:cubicBezTo>
                <a:close/>
                <a:moveTo>
                  <a:pt x="111" y="118"/>
                </a:moveTo>
                <a:cubicBezTo>
                  <a:pt x="121" y="114"/>
                  <a:pt x="131" y="112"/>
                  <a:pt x="141" y="109"/>
                </a:cubicBezTo>
                <a:cubicBezTo>
                  <a:pt x="146" y="107"/>
                  <a:pt x="151" y="106"/>
                  <a:pt x="156" y="105"/>
                </a:cubicBezTo>
                <a:cubicBezTo>
                  <a:pt x="157" y="104"/>
                  <a:pt x="158" y="104"/>
                  <a:pt x="158" y="104"/>
                </a:cubicBezTo>
                <a:cubicBezTo>
                  <a:pt x="151" y="106"/>
                  <a:pt x="144" y="109"/>
                  <a:pt x="137" y="111"/>
                </a:cubicBezTo>
                <a:cubicBezTo>
                  <a:pt x="128" y="114"/>
                  <a:pt x="119" y="117"/>
                  <a:pt x="111" y="121"/>
                </a:cubicBezTo>
                <a:cubicBezTo>
                  <a:pt x="111" y="120"/>
                  <a:pt x="111" y="119"/>
                  <a:pt x="111" y="118"/>
                </a:cubicBezTo>
                <a:close/>
                <a:moveTo>
                  <a:pt x="172" y="109"/>
                </a:moveTo>
                <a:cubicBezTo>
                  <a:pt x="172" y="109"/>
                  <a:pt x="172" y="110"/>
                  <a:pt x="172" y="110"/>
                </a:cubicBezTo>
                <a:cubicBezTo>
                  <a:pt x="168" y="112"/>
                  <a:pt x="163" y="113"/>
                  <a:pt x="158" y="115"/>
                </a:cubicBezTo>
                <a:cubicBezTo>
                  <a:pt x="152" y="116"/>
                  <a:pt x="146" y="118"/>
                  <a:pt x="141" y="120"/>
                </a:cubicBezTo>
                <a:cubicBezTo>
                  <a:pt x="131" y="123"/>
                  <a:pt x="121" y="126"/>
                  <a:pt x="111" y="130"/>
                </a:cubicBezTo>
                <a:cubicBezTo>
                  <a:pt x="111" y="129"/>
                  <a:pt x="111" y="128"/>
                  <a:pt x="111" y="127"/>
                </a:cubicBezTo>
                <a:cubicBezTo>
                  <a:pt x="113" y="126"/>
                  <a:pt x="115" y="125"/>
                  <a:pt x="116" y="125"/>
                </a:cubicBezTo>
                <a:cubicBezTo>
                  <a:pt x="119" y="124"/>
                  <a:pt x="123" y="123"/>
                  <a:pt x="126" y="122"/>
                </a:cubicBezTo>
                <a:cubicBezTo>
                  <a:pt x="132" y="120"/>
                  <a:pt x="138" y="118"/>
                  <a:pt x="144" y="116"/>
                </a:cubicBezTo>
                <a:cubicBezTo>
                  <a:pt x="151" y="115"/>
                  <a:pt x="157" y="113"/>
                  <a:pt x="164" y="111"/>
                </a:cubicBezTo>
                <a:cubicBezTo>
                  <a:pt x="166" y="110"/>
                  <a:pt x="169" y="110"/>
                  <a:pt x="172" y="109"/>
                </a:cubicBezTo>
                <a:close/>
                <a:moveTo>
                  <a:pt x="111" y="123"/>
                </a:moveTo>
                <a:cubicBezTo>
                  <a:pt x="121" y="121"/>
                  <a:pt x="131" y="116"/>
                  <a:pt x="141" y="113"/>
                </a:cubicBezTo>
                <a:cubicBezTo>
                  <a:pt x="146" y="112"/>
                  <a:pt x="151" y="111"/>
                  <a:pt x="157" y="109"/>
                </a:cubicBezTo>
                <a:cubicBezTo>
                  <a:pt x="157" y="109"/>
                  <a:pt x="157" y="109"/>
                  <a:pt x="157" y="109"/>
                </a:cubicBezTo>
                <a:cubicBezTo>
                  <a:pt x="156" y="109"/>
                  <a:pt x="156" y="110"/>
                  <a:pt x="155" y="110"/>
                </a:cubicBezTo>
                <a:cubicBezTo>
                  <a:pt x="149" y="112"/>
                  <a:pt x="144" y="113"/>
                  <a:pt x="139" y="115"/>
                </a:cubicBezTo>
                <a:cubicBezTo>
                  <a:pt x="133" y="117"/>
                  <a:pt x="128" y="119"/>
                  <a:pt x="123" y="120"/>
                </a:cubicBezTo>
                <a:cubicBezTo>
                  <a:pt x="119" y="122"/>
                  <a:pt x="115" y="123"/>
                  <a:pt x="111" y="126"/>
                </a:cubicBezTo>
                <a:cubicBezTo>
                  <a:pt x="111" y="125"/>
                  <a:pt x="111" y="124"/>
                  <a:pt x="111" y="123"/>
                </a:cubicBezTo>
                <a:close/>
                <a:moveTo>
                  <a:pt x="111" y="132"/>
                </a:moveTo>
                <a:cubicBezTo>
                  <a:pt x="111" y="132"/>
                  <a:pt x="111" y="132"/>
                  <a:pt x="111" y="131"/>
                </a:cubicBezTo>
                <a:cubicBezTo>
                  <a:pt x="114" y="131"/>
                  <a:pt x="117" y="130"/>
                  <a:pt x="119" y="130"/>
                </a:cubicBezTo>
                <a:cubicBezTo>
                  <a:pt x="117" y="131"/>
                  <a:pt x="114" y="132"/>
                  <a:pt x="111" y="134"/>
                </a:cubicBezTo>
                <a:cubicBezTo>
                  <a:pt x="111" y="133"/>
                  <a:pt x="111" y="133"/>
                  <a:pt x="111" y="132"/>
                </a:cubicBezTo>
                <a:close/>
                <a:moveTo>
                  <a:pt x="109" y="139"/>
                </a:moveTo>
                <a:cubicBezTo>
                  <a:pt x="109" y="138"/>
                  <a:pt x="110" y="137"/>
                  <a:pt x="110" y="137"/>
                </a:cubicBezTo>
                <a:cubicBezTo>
                  <a:pt x="114" y="136"/>
                  <a:pt x="118" y="133"/>
                  <a:pt x="122" y="132"/>
                </a:cubicBezTo>
                <a:cubicBezTo>
                  <a:pt x="126" y="130"/>
                  <a:pt x="130" y="129"/>
                  <a:pt x="134" y="128"/>
                </a:cubicBezTo>
                <a:cubicBezTo>
                  <a:pt x="126" y="131"/>
                  <a:pt x="117" y="134"/>
                  <a:pt x="109" y="139"/>
                </a:cubicBezTo>
                <a:cubicBezTo>
                  <a:pt x="109" y="139"/>
                  <a:pt x="109" y="139"/>
                  <a:pt x="109" y="139"/>
                </a:cubicBezTo>
                <a:close/>
                <a:moveTo>
                  <a:pt x="108" y="141"/>
                </a:moveTo>
                <a:cubicBezTo>
                  <a:pt x="112" y="140"/>
                  <a:pt x="116" y="138"/>
                  <a:pt x="120" y="136"/>
                </a:cubicBezTo>
                <a:cubicBezTo>
                  <a:pt x="126" y="133"/>
                  <a:pt x="134" y="131"/>
                  <a:pt x="141" y="129"/>
                </a:cubicBezTo>
                <a:cubicBezTo>
                  <a:pt x="143" y="128"/>
                  <a:pt x="145" y="128"/>
                  <a:pt x="147" y="127"/>
                </a:cubicBezTo>
                <a:cubicBezTo>
                  <a:pt x="144" y="129"/>
                  <a:pt x="141" y="130"/>
                  <a:pt x="138" y="131"/>
                </a:cubicBezTo>
                <a:cubicBezTo>
                  <a:pt x="132" y="133"/>
                  <a:pt x="126" y="135"/>
                  <a:pt x="120" y="137"/>
                </a:cubicBezTo>
                <a:cubicBezTo>
                  <a:pt x="116" y="139"/>
                  <a:pt x="112" y="140"/>
                  <a:pt x="108" y="142"/>
                </a:cubicBezTo>
                <a:cubicBezTo>
                  <a:pt x="108" y="141"/>
                  <a:pt x="108" y="141"/>
                  <a:pt x="108" y="141"/>
                </a:cubicBezTo>
                <a:close/>
                <a:moveTo>
                  <a:pt x="107" y="144"/>
                </a:moveTo>
                <a:cubicBezTo>
                  <a:pt x="112" y="143"/>
                  <a:pt x="117" y="141"/>
                  <a:pt x="121" y="140"/>
                </a:cubicBezTo>
                <a:cubicBezTo>
                  <a:pt x="128" y="137"/>
                  <a:pt x="134" y="136"/>
                  <a:pt x="140" y="134"/>
                </a:cubicBezTo>
                <a:cubicBezTo>
                  <a:pt x="139" y="134"/>
                  <a:pt x="139" y="134"/>
                  <a:pt x="138" y="134"/>
                </a:cubicBezTo>
                <a:cubicBezTo>
                  <a:pt x="132" y="137"/>
                  <a:pt x="125" y="140"/>
                  <a:pt x="119" y="142"/>
                </a:cubicBezTo>
                <a:cubicBezTo>
                  <a:pt x="114" y="144"/>
                  <a:pt x="110" y="145"/>
                  <a:pt x="105" y="147"/>
                </a:cubicBezTo>
                <a:cubicBezTo>
                  <a:pt x="106" y="146"/>
                  <a:pt x="106" y="145"/>
                  <a:pt x="107" y="144"/>
                </a:cubicBezTo>
                <a:close/>
                <a:moveTo>
                  <a:pt x="162" y="127"/>
                </a:moveTo>
                <a:cubicBezTo>
                  <a:pt x="165" y="126"/>
                  <a:pt x="168" y="124"/>
                  <a:pt x="171" y="123"/>
                </a:cubicBezTo>
                <a:cubicBezTo>
                  <a:pt x="172" y="123"/>
                  <a:pt x="172" y="123"/>
                  <a:pt x="173" y="123"/>
                </a:cubicBezTo>
                <a:cubicBezTo>
                  <a:pt x="175" y="122"/>
                  <a:pt x="177" y="122"/>
                  <a:pt x="179" y="121"/>
                </a:cubicBezTo>
                <a:cubicBezTo>
                  <a:pt x="179" y="122"/>
                  <a:pt x="179" y="122"/>
                  <a:pt x="179" y="123"/>
                </a:cubicBezTo>
                <a:cubicBezTo>
                  <a:pt x="173" y="124"/>
                  <a:pt x="167" y="127"/>
                  <a:pt x="162" y="129"/>
                </a:cubicBezTo>
                <a:cubicBezTo>
                  <a:pt x="155" y="131"/>
                  <a:pt x="148" y="133"/>
                  <a:pt x="141" y="135"/>
                </a:cubicBezTo>
                <a:cubicBezTo>
                  <a:pt x="135" y="138"/>
                  <a:pt x="129" y="139"/>
                  <a:pt x="122" y="142"/>
                </a:cubicBezTo>
                <a:cubicBezTo>
                  <a:pt x="117" y="144"/>
                  <a:pt x="110" y="145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10" y="145"/>
                  <a:pt x="116" y="144"/>
                  <a:pt x="122" y="141"/>
                </a:cubicBezTo>
                <a:cubicBezTo>
                  <a:pt x="129" y="139"/>
                  <a:pt x="135" y="136"/>
                  <a:pt x="142" y="134"/>
                </a:cubicBezTo>
                <a:cubicBezTo>
                  <a:pt x="146" y="133"/>
                  <a:pt x="150" y="131"/>
                  <a:pt x="154" y="130"/>
                </a:cubicBezTo>
                <a:cubicBezTo>
                  <a:pt x="157" y="129"/>
                  <a:pt x="159" y="128"/>
                  <a:pt x="162" y="127"/>
                </a:cubicBezTo>
                <a:close/>
                <a:moveTo>
                  <a:pt x="169" y="127"/>
                </a:moveTo>
                <a:cubicBezTo>
                  <a:pt x="166" y="128"/>
                  <a:pt x="163" y="129"/>
                  <a:pt x="159" y="130"/>
                </a:cubicBezTo>
                <a:cubicBezTo>
                  <a:pt x="159" y="130"/>
                  <a:pt x="159" y="130"/>
                  <a:pt x="159" y="131"/>
                </a:cubicBezTo>
                <a:cubicBezTo>
                  <a:pt x="159" y="130"/>
                  <a:pt x="160" y="130"/>
                  <a:pt x="160" y="130"/>
                </a:cubicBezTo>
                <a:cubicBezTo>
                  <a:pt x="163" y="129"/>
                  <a:pt x="166" y="128"/>
                  <a:pt x="169" y="127"/>
                </a:cubicBezTo>
                <a:close/>
                <a:moveTo>
                  <a:pt x="105" y="149"/>
                </a:moveTo>
                <a:cubicBezTo>
                  <a:pt x="106" y="149"/>
                  <a:pt x="108" y="148"/>
                  <a:pt x="109" y="147"/>
                </a:cubicBezTo>
                <a:cubicBezTo>
                  <a:pt x="112" y="146"/>
                  <a:pt x="116" y="144"/>
                  <a:pt x="120" y="143"/>
                </a:cubicBezTo>
                <a:cubicBezTo>
                  <a:pt x="126" y="141"/>
                  <a:pt x="133" y="139"/>
                  <a:pt x="140" y="137"/>
                </a:cubicBezTo>
                <a:cubicBezTo>
                  <a:pt x="144" y="135"/>
                  <a:pt x="148" y="134"/>
                  <a:pt x="153" y="133"/>
                </a:cubicBezTo>
                <a:cubicBezTo>
                  <a:pt x="148" y="134"/>
                  <a:pt x="144" y="136"/>
                  <a:pt x="139" y="138"/>
                </a:cubicBezTo>
                <a:cubicBezTo>
                  <a:pt x="127" y="143"/>
                  <a:pt x="115" y="147"/>
                  <a:pt x="104" y="153"/>
                </a:cubicBezTo>
                <a:cubicBezTo>
                  <a:pt x="104" y="152"/>
                  <a:pt x="104" y="150"/>
                  <a:pt x="105" y="149"/>
                </a:cubicBezTo>
                <a:close/>
                <a:moveTo>
                  <a:pt x="177" y="127"/>
                </a:moveTo>
                <a:cubicBezTo>
                  <a:pt x="171" y="131"/>
                  <a:pt x="164" y="133"/>
                  <a:pt x="158" y="135"/>
                </a:cubicBezTo>
                <a:cubicBezTo>
                  <a:pt x="151" y="137"/>
                  <a:pt x="144" y="140"/>
                  <a:pt x="138" y="143"/>
                </a:cubicBezTo>
                <a:cubicBezTo>
                  <a:pt x="126" y="148"/>
                  <a:pt x="114" y="152"/>
                  <a:pt x="103" y="159"/>
                </a:cubicBezTo>
                <a:cubicBezTo>
                  <a:pt x="103" y="158"/>
                  <a:pt x="103" y="156"/>
                  <a:pt x="103" y="155"/>
                </a:cubicBezTo>
                <a:cubicBezTo>
                  <a:pt x="109" y="153"/>
                  <a:pt x="115" y="151"/>
                  <a:pt x="121" y="149"/>
                </a:cubicBezTo>
                <a:cubicBezTo>
                  <a:pt x="128" y="146"/>
                  <a:pt x="135" y="143"/>
                  <a:pt x="141" y="141"/>
                </a:cubicBezTo>
                <a:cubicBezTo>
                  <a:pt x="148" y="138"/>
                  <a:pt x="155" y="135"/>
                  <a:pt x="162" y="133"/>
                </a:cubicBezTo>
                <a:cubicBezTo>
                  <a:pt x="165" y="132"/>
                  <a:pt x="168" y="131"/>
                  <a:pt x="172" y="130"/>
                </a:cubicBezTo>
                <a:cubicBezTo>
                  <a:pt x="173" y="129"/>
                  <a:pt x="180" y="125"/>
                  <a:pt x="177" y="127"/>
                </a:cubicBezTo>
                <a:close/>
                <a:moveTo>
                  <a:pt x="103" y="160"/>
                </a:moveTo>
                <a:cubicBezTo>
                  <a:pt x="108" y="158"/>
                  <a:pt x="113" y="156"/>
                  <a:pt x="118" y="154"/>
                </a:cubicBezTo>
                <a:cubicBezTo>
                  <a:pt x="125" y="151"/>
                  <a:pt x="132" y="149"/>
                  <a:pt x="139" y="147"/>
                </a:cubicBezTo>
                <a:cubicBezTo>
                  <a:pt x="141" y="146"/>
                  <a:pt x="143" y="146"/>
                  <a:pt x="144" y="145"/>
                </a:cubicBezTo>
                <a:cubicBezTo>
                  <a:pt x="142" y="146"/>
                  <a:pt x="140" y="148"/>
                  <a:pt x="138" y="149"/>
                </a:cubicBezTo>
                <a:cubicBezTo>
                  <a:pt x="131" y="152"/>
                  <a:pt x="125" y="155"/>
                  <a:pt x="118" y="157"/>
                </a:cubicBezTo>
                <a:cubicBezTo>
                  <a:pt x="113" y="160"/>
                  <a:pt x="107" y="161"/>
                  <a:pt x="102" y="164"/>
                </a:cubicBezTo>
                <a:cubicBezTo>
                  <a:pt x="102" y="163"/>
                  <a:pt x="102" y="161"/>
                  <a:pt x="103" y="160"/>
                </a:cubicBezTo>
                <a:close/>
                <a:moveTo>
                  <a:pt x="106" y="163"/>
                </a:moveTo>
                <a:cubicBezTo>
                  <a:pt x="106" y="163"/>
                  <a:pt x="106" y="163"/>
                  <a:pt x="106" y="163"/>
                </a:cubicBezTo>
                <a:cubicBezTo>
                  <a:pt x="106" y="163"/>
                  <a:pt x="106" y="163"/>
                  <a:pt x="106" y="163"/>
                </a:cubicBezTo>
                <a:close/>
                <a:moveTo>
                  <a:pt x="104" y="164"/>
                </a:moveTo>
                <a:cubicBezTo>
                  <a:pt x="104" y="164"/>
                  <a:pt x="104" y="164"/>
                  <a:pt x="104" y="164"/>
                </a:cubicBezTo>
                <a:cubicBezTo>
                  <a:pt x="104" y="164"/>
                  <a:pt x="104" y="164"/>
                  <a:pt x="104" y="164"/>
                </a:cubicBezTo>
                <a:close/>
                <a:moveTo>
                  <a:pt x="130" y="155"/>
                </a:moveTo>
                <a:cubicBezTo>
                  <a:pt x="133" y="154"/>
                  <a:pt x="135" y="153"/>
                  <a:pt x="137" y="152"/>
                </a:cubicBezTo>
                <a:cubicBezTo>
                  <a:pt x="133" y="154"/>
                  <a:pt x="129" y="155"/>
                  <a:pt x="126" y="157"/>
                </a:cubicBezTo>
                <a:cubicBezTo>
                  <a:pt x="120" y="160"/>
                  <a:pt x="114" y="162"/>
                  <a:pt x="108" y="164"/>
                </a:cubicBezTo>
                <a:cubicBezTo>
                  <a:pt x="106" y="165"/>
                  <a:pt x="104" y="166"/>
                  <a:pt x="102" y="168"/>
                </a:cubicBezTo>
                <a:cubicBezTo>
                  <a:pt x="102" y="167"/>
                  <a:pt x="102" y="166"/>
                  <a:pt x="102" y="165"/>
                </a:cubicBezTo>
                <a:cubicBezTo>
                  <a:pt x="111" y="162"/>
                  <a:pt x="121" y="158"/>
                  <a:pt x="130" y="155"/>
                </a:cubicBezTo>
                <a:close/>
                <a:moveTo>
                  <a:pt x="114" y="165"/>
                </a:moveTo>
                <a:cubicBezTo>
                  <a:pt x="118" y="163"/>
                  <a:pt x="124" y="161"/>
                  <a:pt x="129" y="160"/>
                </a:cubicBezTo>
                <a:cubicBezTo>
                  <a:pt x="133" y="159"/>
                  <a:pt x="137" y="157"/>
                  <a:pt x="142" y="156"/>
                </a:cubicBezTo>
                <a:cubicBezTo>
                  <a:pt x="141" y="156"/>
                  <a:pt x="140" y="156"/>
                  <a:pt x="139" y="157"/>
                </a:cubicBezTo>
                <a:cubicBezTo>
                  <a:pt x="134" y="159"/>
                  <a:pt x="130" y="160"/>
                  <a:pt x="125" y="162"/>
                </a:cubicBezTo>
                <a:cubicBezTo>
                  <a:pt x="120" y="164"/>
                  <a:pt x="116" y="167"/>
                  <a:pt x="111" y="169"/>
                </a:cubicBezTo>
                <a:cubicBezTo>
                  <a:pt x="108" y="170"/>
                  <a:pt x="105" y="170"/>
                  <a:pt x="103" y="172"/>
                </a:cubicBezTo>
                <a:cubicBezTo>
                  <a:pt x="103" y="171"/>
                  <a:pt x="103" y="171"/>
                  <a:pt x="103" y="170"/>
                </a:cubicBezTo>
                <a:cubicBezTo>
                  <a:pt x="106" y="168"/>
                  <a:pt x="110" y="166"/>
                  <a:pt x="114" y="165"/>
                </a:cubicBezTo>
                <a:close/>
                <a:moveTo>
                  <a:pt x="143" y="161"/>
                </a:moveTo>
                <a:cubicBezTo>
                  <a:pt x="141" y="161"/>
                  <a:pt x="138" y="162"/>
                  <a:pt x="137" y="162"/>
                </a:cubicBezTo>
                <a:cubicBezTo>
                  <a:pt x="132" y="164"/>
                  <a:pt x="128" y="166"/>
                  <a:pt x="124" y="167"/>
                </a:cubicBezTo>
                <a:cubicBezTo>
                  <a:pt x="121" y="169"/>
                  <a:pt x="118" y="170"/>
                  <a:pt x="114" y="171"/>
                </a:cubicBezTo>
                <a:cubicBezTo>
                  <a:pt x="112" y="173"/>
                  <a:pt x="109" y="173"/>
                  <a:pt x="107" y="175"/>
                </a:cubicBezTo>
                <a:cubicBezTo>
                  <a:pt x="107" y="175"/>
                  <a:pt x="107" y="176"/>
                  <a:pt x="107" y="176"/>
                </a:cubicBezTo>
                <a:cubicBezTo>
                  <a:pt x="109" y="176"/>
                  <a:pt x="111" y="175"/>
                  <a:pt x="113" y="175"/>
                </a:cubicBezTo>
                <a:cubicBezTo>
                  <a:pt x="116" y="173"/>
                  <a:pt x="120" y="172"/>
                  <a:pt x="123" y="171"/>
                </a:cubicBezTo>
                <a:cubicBezTo>
                  <a:pt x="123" y="171"/>
                  <a:pt x="128" y="169"/>
                  <a:pt x="126" y="170"/>
                </a:cubicBezTo>
                <a:cubicBezTo>
                  <a:pt x="124" y="171"/>
                  <a:pt x="122" y="171"/>
                  <a:pt x="120" y="172"/>
                </a:cubicBezTo>
                <a:cubicBezTo>
                  <a:pt x="118" y="173"/>
                  <a:pt x="116" y="174"/>
                  <a:pt x="114" y="175"/>
                </a:cubicBezTo>
                <a:cubicBezTo>
                  <a:pt x="114" y="176"/>
                  <a:pt x="114" y="176"/>
                  <a:pt x="115" y="176"/>
                </a:cubicBezTo>
                <a:cubicBezTo>
                  <a:pt x="115" y="176"/>
                  <a:pt x="115" y="176"/>
                  <a:pt x="115" y="176"/>
                </a:cubicBezTo>
                <a:cubicBezTo>
                  <a:pt x="116" y="176"/>
                  <a:pt x="116" y="175"/>
                  <a:pt x="115" y="175"/>
                </a:cubicBezTo>
                <a:cubicBezTo>
                  <a:pt x="115" y="175"/>
                  <a:pt x="119" y="173"/>
                  <a:pt x="119" y="173"/>
                </a:cubicBezTo>
                <a:cubicBezTo>
                  <a:pt x="120" y="173"/>
                  <a:pt x="122" y="172"/>
                  <a:pt x="123" y="172"/>
                </a:cubicBezTo>
                <a:cubicBezTo>
                  <a:pt x="123" y="172"/>
                  <a:pt x="124" y="171"/>
                  <a:pt x="125" y="171"/>
                </a:cubicBezTo>
                <a:cubicBezTo>
                  <a:pt x="120" y="174"/>
                  <a:pt x="115" y="177"/>
                  <a:pt x="109" y="177"/>
                </a:cubicBezTo>
                <a:cubicBezTo>
                  <a:pt x="106" y="176"/>
                  <a:pt x="105" y="175"/>
                  <a:pt x="104" y="173"/>
                </a:cubicBezTo>
                <a:cubicBezTo>
                  <a:pt x="111" y="173"/>
                  <a:pt x="118" y="169"/>
                  <a:pt x="124" y="167"/>
                </a:cubicBezTo>
                <a:cubicBezTo>
                  <a:pt x="128" y="165"/>
                  <a:pt x="132" y="163"/>
                  <a:pt x="136" y="162"/>
                </a:cubicBezTo>
                <a:cubicBezTo>
                  <a:pt x="139" y="161"/>
                  <a:pt x="142" y="161"/>
                  <a:pt x="145" y="160"/>
                </a:cubicBezTo>
                <a:cubicBezTo>
                  <a:pt x="144" y="160"/>
                  <a:pt x="143" y="160"/>
                  <a:pt x="143" y="161"/>
                </a:cubicBezTo>
                <a:close/>
                <a:moveTo>
                  <a:pt x="128" y="169"/>
                </a:moveTo>
                <a:cubicBezTo>
                  <a:pt x="128" y="169"/>
                  <a:pt x="128" y="168"/>
                  <a:pt x="128" y="169"/>
                </a:cubicBezTo>
                <a:cubicBezTo>
                  <a:pt x="123" y="170"/>
                  <a:pt x="119" y="171"/>
                  <a:pt x="115" y="173"/>
                </a:cubicBezTo>
                <a:cubicBezTo>
                  <a:pt x="114" y="174"/>
                  <a:pt x="112" y="174"/>
                  <a:pt x="111" y="175"/>
                </a:cubicBezTo>
                <a:cubicBezTo>
                  <a:pt x="110" y="175"/>
                  <a:pt x="107" y="175"/>
                  <a:pt x="111" y="174"/>
                </a:cubicBezTo>
                <a:cubicBezTo>
                  <a:pt x="113" y="173"/>
                  <a:pt x="116" y="172"/>
                  <a:pt x="118" y="171"/>
                </a:cubicBezTo>
                <a:cubicBezTo>
                  <a:pt x="124" y="168"/>
                  <a:pt x="129" y="166"/>
                  <a:pt x="135" y="164"/>
                </a:cubicBezTo>
                <a:cubicBezTo>
                  <a:pt x="136" y="163"/>
                  <a:pt x="137" y="163"/>
                  <a:pt x="139" y="163"/>
                </a:cubicBezTo>
                <a:cubicBezTo>
                  <a:pt x="135" y="164"/>
                  <a:pt x="131" y="166"/>
                  <a:pt x="128" y="169"/>
                </a:cubicBezTo>
                <a:close/>
                <a:moveTo>
                  <a:pt x="149" y="158"/>
                </a:moveTo>
                <a:cubicBezTo>
                  <a:pt x="141" y="160"/>
                  <a:pt x="133" y="162"/>
                  <a:pt x="125" y="165"/>
                </a:cubicBezTo>
                <a:cubicBezTo>
                  <a:pt x="122" y="167"/>
                  <a:pt x="118" y="169"/>
                  <a:pt x="114" y="170"/>
                </a:cubicBezTo>
                <a:cubicBezTo>
                  <a:pt x="112" y="171"/>
                  <a:pt x="110" y="172"/>
                  <a:pt x="108" y="172"/>
                </a:cubicBezTo>
                <a:cubicBezTo>
                  <a:pt x="107" y="172"/>
                  <a:pt x="106" y="172"/>
                  <a:pt x="105" y="172"/>
                </a:cubicBezTo>
                <a:cubicBezTo>
                  <a:pt x="106" y="172"/>
                  <a:pt x="107" y="171"/>
                  <a:pt x="108" y="171"/>
                </a:cubicBezTo>
                <a:cubicBezTo>
                  <a:pt x="115" y="168"/>
                  <a:pt x="123" y="164"/>
                  <a:pt x="131" y="161"/>
                </a:cubicBezTo>
                <a:cubicBezTo>
                  <a:pt x="139" y="158"/>
                  <a:pt x="148" y="155"/>
                  <a:pt x="155" y="151"/>
                </a:cubicBezTo>
                <a:cubicBezTo>
                  <a:pt x="154" y="154"/>
                  <a:pt x="152" y="156"/>
                  <a:pt x="149" y="158"/>
                </a:cubicBezTo>
                <a:close/>
                <a:moveTo>
                  <a:pt x="155" y="151"/>
                </a:moveTo>
                <a:cubicBezTo>
                  <a:pt x="155" y="151"/>
                  <a:pt x="155" y="150"/>
                  <a:pt x="155" y="150"/>
                </a:cubicBezTo>
                <a:cubicBezTo>
                  <a:pt x="146" y="155"/>
                  <a:pt x="136" y="157"/>
                  <a:pt x="127" y="160"/>
                </a:cubicBezTo>
                <a:cubicBezTo>
                  <a:pt x="122" y="161"/>
                  <a:pt x="117" y="163"/>
                  <a:pt x="112" y="165"/>
                </a:cubicBezTo>
                <a:cubicBezTo>
                  <a:pt x="110" y="165"/>
                  <a:pt x="109" y="166"/>
                  <a:pt x="107" y="167"/>
                </a:cubicBezTo>
                <a:cubicBezTo>
                  <a:pt x="106" y="167"/>
                  <a:pt x="104" y="168"/>
                  <a:pt x="103" y="169"/>
                </a:cubicBezTo>
                <a:cubicBezTo>
                  <a:pt x="104" y="168"/>
                  <a:pt x="105" y="167"/>
                  <a:pt x="106" y="166"/>
                </a:cubicBezTo>
                <a:cubicBezTo>
                  <a:pt x="115" y="162"/>
                  <a:pt x="126" y="158"/>
                  <a:pt x="136" y="154"/>
                </a:cubicBezTo>
                <a:cubicBezTo>
                  <a:pt x="140" y="152"/>
                  <a:pt x="145" y="150"/>
                  <a:pt x="149" y="148"/>
                </a:cubicBezTo>
                <a:cubicBezTo>
                  <a:pt x="150" y="148"/>
                  <a:pt x="150" y="148"/>
                  <a:pt x="151" y="147"/>
                </a:cubicBezTo>
                <a:cubicBezTo>
                  <a:pt x="153" y="147"/>
                  <a:pt x="154" y="146"/>
                  <a:pt x="156" y="145"/>
                </a:cubicBezTo>
                <a:cubicBezTo>
                  <a:pt x="156" y="146"/>
                  <a:pt x="156" y="146"/>
                  <a:pt x="156" y="146"/>
                </a:cubicBezTo>
                <a:cubicBezTo>
                  <a:pt x="156" y="148"/>
                  <a:pt x="156" y="149"/>
                  <a:pt x="155" y="151"/>
                </a:cubicBezTo>
                <a:close/>
                <a:moveTo>
                  <a:pt x="156" y="144"/>
                </a:moveTo>
                <a:cubicBezTo>
                  <a:pt x="156" y="144"/>
                  <a:pt x="155" y="145"/>
                  <a:pt x="155" y="145"/>
                </a:cubicBezTo>
                <a:cubicBezTo>
                  <a:pt x="155" y="145"/>
                  <a:pt x="154" y="145"/>
                  <a:pt x="154" y="145"/>
                </a:cubicBezTo>
                <a:cubicBezTo>
                  <a:pt x="151" y="147"/>
                  <a:pt x="149" y="148"/>
                  <a:pt x="147" y="149"/>
                </a:cubicBezTo>
                <a:cubicBezTo>
                  <a:pt x="137" y="152"/>
                  <a:pt x="127" y="155"/>
                  <a:pt x="118" y="159"/>
                </a:cubicBezTo>
                <a:cubicBezTo>
                  <a:pt x="127" y="155"/>
                  <a:pt x="136" y="151"/>
                  <a:pt x="145" y="146"/>
                </a:cubicBezTo>
                <a:cubicBezTo>
                  <a:pt x="146" y="145"/>
                  <a:pt x="147" y="145"/>
                  <a:pt x="149" y="144"/>
                </a:cubicBezTo>
                <a:cubicBezTo>
                  <a:pt x="151" y="143"/>
                  <a:pt x="154" y="142"/>
                  <a:pt x="156" y="142"/>
                </a:cubicBezTo>
                <a:cubicBezTo>
                  <a:pt x="157" y="142"/>
                  <a:pt x="157" y="141"/>
                  <a:pt x="157" y="141"/>
                </a:cubicBezTo>
                <a:cubicBezTo>
                  <a:pt x="157" y="142"/>
                  <a:pt x="156" y="143"/>
                  <a:pt x="156" y="144"/>
                </a:cubicBezTo>
                <a:close/>
                <a:moveTo>
                  <a:pt x="157" y="141"/>
                </a:moveTo>
                <a:cubicBezTo>
                  <a:pt x="155" y="141"/>
                  <a:pt x="153" y="142"/>
                  <a:pt x="151" y="143"/>
                </a:cubicBezTo>
                <a:cubicBezTo>
                  <a:pt x="154" y="141"/>
                  <a:pt x="156" y="140"/>
                  <a:pt x="158" y="139"/>
                </a:cubicBezTo>
                <a:cubicBezTo>
                  <a:pt x="158" y="140"/>
                  <a:pt x="158" y="140"/>
                  <a:pt x="157" y="141"/>
                </a:cubicBezTo>
                <a:close/>
                <a:moveTo>
                  <a:pt x="160" y="137"/>
                </a:moveTo>
                <a:cubicBezTo>
                  <a:pt x="160" y="137"/>
                  <a:pt x="160" y="138"/>
                  <a:pt x="160" y="138"/>
                </a:cubicBezTo>
                <a:cubicBezTo>
                  <a:pt x="159" y="138"/>
                  <a:pt x="158" y="138"/>
                  <a:pt x="157" y="139"/>
                </a:cubicBezTo>
                <a:cubicBezTo>
                  <a:pt x="154" y="140"/>
                  <a:pt x="150" y="142"/>
                  <a:pt x="147" y="144"/>
                </a:cubicBezTo>
                <a:cubicBezTo>
                  <a:pt x="144" y="145"/>
                  <a:pt x="141" y="145"/>
                  <a:pt x="139" y="146"/>
                </a:cubicBezTo>
                <a:cubicBezTo>
                  <a:pt x="132" y="149"/>
                  <a:pt x="125" y="151"/>
                  <a:pt x="118" y="153"/>
                </a:cubicBezTo>
                <a:cubicBezTo>
                  <a:pt x="115" y="155"/>
                  <a:pt x="112" y="156"/>
                  <a:pt x="109" y="157"/>
                </a:cubicBezTo>
                <a:cubicBezTo>
                  <a:pt x="107" y="158"/>
                  <a:pt x="106" y="158"/>
                  <a:pt x="104" y="159"/>
                </a:cubicBezTo>
                <a:cubicBezTo>
                  <a:pt x="103" y="159"/>
                  <a:pt x="103" y="159"/>
                  <a:pt x="103" y="159"/>
                </a:cubicBezTo>
                <a:cubicBezTo>
                  <a:pt x="103" y="159"/>
                  <a:pt x="104" y="159"/>
                  <a:pt x="104" y="158"/>
                </a:cubicBezTo>
                <a:cubicBezTo>
                  <a:pt x="117" y="151"/>
                  <a:pt x="131" y="147"/>
                  <a:pt x="145" y="141"/>
                </a:cubicBezTo>
                <a:cubicBezTo>
                  <a:pt x="151" y="138"/>
                  <a:pt x="158" y="136"/>
                  <a:pt x="164" y="133"/>
                </a:cubicBezTo>
                <a:cubicBezTo>
                  <a:pt x="169" y="132"/>
                  <a:pt x="173" y="130"/>
                  <a:pt x="177" y="128"/>
                </a:cubicBezTo>
                <a:cubicBezTo>
                  <a:pt x="173" y="132"/>
                  <a:pt x="164" y="134"/>
                  <a:pt x="160" y="137"/>
                </a:cubicBezTo>
                <a:close/>
                <a:moveTo>
                  <a:pt x="178" y="126"/>
                </a:moveTo>
                <a:cubicBezTo>
                  <a:pt x="172" y="128"/>
                  <a:pt x="166" y="131"/>
                  <a:pt x="160" y="133"/>
                </a:cubicBezTo>
                <a:cubicBezTo>
                  <a:pt x="153" y="135"/>
                  <a:pt x="146" y="138"/>
                  <a:pt x="140" y="141"/>
                </a:cubicBezTo>
                <a:cubicBezTo>
                  <a:pt x="133" y="143"/>
                  <a:pt x="126" y="146"/>
                  <a:pt x="119" y="148"/>
                </a:cubicBezTo>
                <a:cubicBezTo>
                  <a:pt x="114" y="150"/>
                  <a:pt x="109" y="152"/>
                  <a:pt x="103" y="154"/>
                </a:cubicBezTo>
                <a:cubicBezTo>
                  <a:pt x="103" y="154"/>
                  <a:pt x="104" y="154"/>
                  <a:pt x="104" y="154"/>
                </a:cubicBezTo>
                <a:cubicBezTo>
                  <a:pt x="115" y="147"/>
                  <a:pt x="129" y="143"/>
                  <a:pt x="141" y="138"/>
                </a:cubicBezTo>
                <a:cubicBezTo>
                  <a:pt x="148" y="135"/>
                  <a:pt x="154" y="132"/>
                  <a:pt x="161" y="131"/>
                </a:cubicBezTo>
                <a:cubicBezTo>
                  <a:pt x="167" y="129"/>
                  <a:pt x="172" y="126"/>
                  <a:pt x="177" y="124"/>
                </a:cubicBezTo>
                <a:cubicBezTo>
                  <a:pt x="178" y="124"/>
                  <a:pt x="178" y="124"/>
                  <a:pt x="178" y="124"/>
                </a:cubicBezTo>
                <a:cubicBezTo>
                  <a:pt x="178" y="124"/>
                  <a:pt x="179" y="124"/>
                  <a:pt x="179" y="124"/>
                </a:cubicBezTo>
                <a:cubicBezTo>
                  <a:pt x="179" y="125"/>
                  <a:pt x="179" y="125"/>
                  <a:pt x="178" y="126"/>
                </a:cubicBezTo>
                <a:close/>
                <a:moveTo>
                  <a:pt x="177" y="121"/>
                </a:moveTo>
                <a:cubicBezTo>
                  <a:pt x="177" y="121"/>
                  <a:pt x="176" y="121"/>
                  <a:pt x="176" y="121"/>
                </a:cubicBezTo>
                <a:cubicBezTo>
                  <a:pt x="167" y="123"/>
                  <a:pt x="158" y="127"/>
                  <a:pt x="150" y="130"/>
                </a:cubicBezTo>
                <a:cubicBezTo>
                  <a:pt x="146" y="131"/>
                  <a:pt x="142" y="133"/>
                  <a:pt x="138" y="134"/>
                </a:cubicBezTo>
                <a:cubicBezTo>
                  <a:pt x="130" y="136"/>
                  <a:pt x="123" y="138"/>
                  <a:pt x="116" y="141"/>
                </a:cubicBezTo>
                <a:cubicBezTo>
                  <a:pt x="115" y="141"/>
                  <a:pt x="113" y="142"/>
                  <a:pt x="112" y="142"/>
                </a:cubicBezTo>
                <a:cubicBezTo>
                  <a:pt x="111" y="142"/>
                  <a:pt x="111" y="142"/>
                  <a:pt x="110" y="142"/>
                </a:cubicBezTo>
                <a:cubicBezTo>
                  <a:pt x="109" y="143"/>
                  <a:pt x="108" y="143"/>
                  <a:pt x="108" y="142"/>
                </a:cubicBezTo>
                <a:cubicBezTo>
                  <a:pt x="111" y="141"/>
                  <a:pt x="115" y="140"/>
                  <a:pt x="118" y="139"/>
                </a:cubicBezTo>
                <a:cubicBezTo>
                  <a:pt x="124" y="137"/>
                  <a:pt x="130" y="134"/>
                  <a:pt x="136" y="132"/>
                </a:cubicBezTo>
                <a:cubicBezTo>
                  <a:pt x="143" y="129"/>
                  <a:pt x="151" y="127"/>
                  <a:pt x="158" y="124"/>
                </a:cubicBezTo>
                <a:cubicBezTo>
                  <a:pt x="159" y="124"/>
                  <a:pt x="159" y="124"/>
                  <a:pt x="160" y="124"/>
                </a:cubicBezTo>
                <a:cubicBezTo>
                  <a:pt x="160" y="124"/>
                  <a:pt x="161" y="124"/>
                  <a:pt x="161" y="123"/>
                </a:cubicBezTo>
                <a:cubicBezTo>
                  <a:pt x="167" y="122"/>
                  <a:pt x="172" y="121"/>
                  <a:pt x="177" y="119"/>
                </a:cubicBezTo>
                <a:cubicBezTo>
                  <a:pt x="178" y="119"/>
                  <a:pt x="178" y="120"/>
                  <a:pt x="178" y="120"/>
                </a:cubicBezTo>
                <a:cubicBezTo>
                  <a:pt x="178" y="121"/>
                  <a:pt x="177" y="121"/>
                  <a:pt x="177" y="121"/>
                </a:cubicBezTo>
                <a:close/>
                <a:moveTo>
                  <a:pt x="165" y="122"/>
                </a:moveTo>
                <a:cubicBezTo>
                  <a:pt x="166" y="122"/>
                  <a:pt x="167" y="121"/>
                  <a:pt x="168" y="121"/>
                </a:cubicBezTo>
                <a:cubicBezTo>
                  <a:pt x="169" y="120"/>
                  <a:pt x="171" y="120"/>
                  <a:pt x="173" y="120"/>
                </a:cubicBezTo>
                <a:cubicBezTo>
                  <a:pt x="173" y="119"/>
                  <a:pt x="178" y="118"/>
                  <a:pt x="175" y="119"/>
                </a:cubicBezTo>
                <a:cubicBezTo>
                  <a:pt x="171" y="120"/>
                  <a:pt x="168" y="121"/>
                  <a:pt x="165" y="122"/>
                </a:cubicBezTo>
                <a:close/>
                <a:moveTo>
                  <a:pt x="156" y="124"/>
                </a:moveTo>
                <a:cubicBezTo>
                  <a:pt x="155" y="124"/>
                  <a:pt x="155" y="124"/>
                  <a:pt x="155" y="124"/>
                </a:cubicBezTo>
                <a:cubicBezTo>
                  <a:pt x="141" y="128"/>
                  <a:pt x="128" y="132"/>
                  <a:pt x="115" y="138"/>
                </a:cubicBezTo>
                <a:cubicBezTo>
                  <a:pt x="113" y="139"/>
                  <a:pt x="111" y="139"/>
                  <a:pt x="109" y="140"/>
                </a:cubicBezTo>
                <a:cubicBezTo>
                  <a:pt x="109" y="140"/>
                  <a:pt x="109" y="140"/>
                  <a:pt x="108" y="140"/>
                </a:cubicBezTo>
                <a:cubicBezTo>
                  <a:pt x="108" y="140"/>
                  <a:pt x="108" y="140"/>
                  <a:pt x="109" y="140"/>
                </a:cubicBezTo>
                <a:cubicBezTo>
                  <a:pt x="109" y="139"/>
                  <a:pt x="111" y="139"/>
                  <a:pt x="111" y="138"/>
                </a:cubicBezTo>
                <a:cubicBezTo>
                  <a:pt x="115" y="137"/>
                  <a:pt x="118" y="135"/>
                  <a:pt x="122" y="134"/>
                </a:cubicBezTo>
                <a:cubicBezTo>
                  <a:pt x="129" y="131"/>
                  <a:pt x="136" y="128"/>
                  <a:pt x="143" y="125"/>
                </a:cubicBezTo>
                <a:cubicBezTo>
                  <a:pt x="146" y="125"/>
                  <a:pt x="148" y="124"/>
                  <a:pt x="151" y="123"/>
                </a:cubicBezTo>
                <a:cubicBezTo>
                  <a:pt x="159" y="121"/>
                  <a:pt x="168" y="120"/>
                  <a:pt x="176" y="116"/>
                </a:cubicBezTo>
                <a:cubicBezTo>
                  <a:pt x="176" y="117"/>
                  <a:pt x="177" y="117"/>
                  <a:pt x="177" y="118"/>
                </a:cubicBezTo>
                <a:cubicBezTo>
                  <a:pt x="170" y="119"/>
                  <a:pt x="163" y="121"/>
                  <a:pt x="156" y="124"/>
                </a:cubicBezTo>
                <a:close/>
                <a:moveTo>
                  <a:pt x="169" y="118"/>
                </a:moveTo>
                <a:cubicBezTo>
                  <a:pt x="171" y="117"/>
                  <a:pt x="172" y="117"/>
                  <a:pt x="174" y="116"/>
                </a:cubicBezTo>
                <a:cubicBezTo>
                  <a:pt x="172" y="117"/>
                  <a:pt x="171" y="117"/>
                  <a:pt x="169" y="118"/>
                </a:cubicBezTo>
                <a:close/>
                <a:moveTo>
                  <a:pt x="159" y="120"/>
                </a:moveTo>
                <a:cubicBezTo>
                  <a:pt x="159" y="120"/>
                  <a:pt x="158" y="121"/>
                  <a:pt x="158" y="121"/>
                </a:cubicBezTo>
                <a:cubicBezTo>
                  <a:pt x="145" y="124"/>
                  <a:pt x="133" y="127"/>
                  <a:pt x="121" y="132"/>
                </a:cubicBezTo>
                <a:cubicBezTo>
                  <a:pt x="118" y="133"/>
                  <a:pt x="115" y="134"/>
                  <a:pt x="112" y="135"/>
                </a:cubicBezTo>
                <a:cubicBezTo>
                  <a:pt x="112" y="135"/>
                  <a:pt x="111" y="136"/>
                  <a:pt x="110" y="136"/>
                </a:cubicBezTo>
                <a:cubicBezTo>
                  <a:pt x="111" y="136"/>
                  <a:pt x="111" y="135"/>
                  <a:pt x="111" y="135"/>
                </a:cubicBezTo>
                <a:cubicBezTo>
                  <a:pt x="112" y="134"/>
                  <a:pt x="113" y="134"/>
                  <a:pt x="114" y="133"/>
                </a:cubicBezTo>
                <a:cubicBezTo>
                  <a:pt x="121" y="129"/>
                  <a:pt x="128" y="127"/>
                  <a:pt x="135" y="125"/>
                </a:cubicBezTo>
                <a:cubicBezTo>
                  <a:pt x="147" y="121"/>
                  <a:pt x="161" y="118"/>
                  <a:pt x="174" y="113"/>
                </a:cubicBezTo>
                <a:cubicBezTo>
                  <a:pt x="174" y="114"/>
                  <a:pt x="175" y="115"/>
                  <a:pt x="175" y="115"/>
                </a:cubicBezTo>
                <a:cubicBezTo>
                  <a:pt x="170" y="116"/>
                  <a:pt x="164" y="119"/>
                  <a:pt x="159" y="120"/>
                </a:cubicBezTo>
                <a:close/>
                <a:moveTo>
                  <a:pt x="148" y="120"/>
                </a:moveTo>
                <a:cubicBezTo>
                  <a:pt x="151" y="120"/>
                  <a:pt x="155" y="119"/>
                  <a:pt x="159" y="118"/>
                </a:cubicBezTo>
                <a:cubicBezTo>
                  <a:pt x="159" y="117"/>
                  <a:pt x="160" y="117"/>
                  <a:pt x="161" y="117"/>
                </a:cubicBezTo>
                <a:cubicBezTo>
                  <a:pt x="157" y="118"/>
                  <a:pt x="152" y="119"/>
                  <a:pt x="148" y="120"/>
                </a:cubicBezTo>
                <a:close/>
                <a:moveTo>
                  <a:pt x="143" y="121"/>
                </a:moveTo>
                <a:cubicBezTo>
                  <a:pt x="137" y="123"/>
                  <a:pt x="132" y="124"/>
                  <a:pt x="127" y="126"/>
                </a:cubicBezTo>
                <a:cubicBezTo>
                  <a:pt x="124" y="127"/>
                  <a:pt x="122" y="128"/>
                  <a:pt x="120" y="129"/>
                </a:cubicBezTo>
                <a:cubicBezTo>
                  <a:pt x="117" y="130"/>
                  <a:pt x="114" y="130"/>
                  <a:pt x="112" y="131"/>
                </a:cubicBezTo>
                <a:cubicBezTo>
                  <a:pt x="123" y="126"/>
                  <a:pt x="133" y="123"/>
                  <a:pt x="144" y="120"/>
                </a:cubicBezTo>
                <a:cubicBezTo>
                  <a:pt x="149" y="118"/>
                  <a:pt x="154" y="116"/>
                  <a:pt x="160" y="115"/>
                </a:cubicBezTo>
                <a:cubicBezTo>
                  <a:pt x="164" y="114"/>
                  <a:pt x="168" y="113"/>
                  <a:pt x="172" y="111"/>
                </a:cubicBezTo>
                <a:cubicBezTo>
                  <a:pt x="173" y="111"/>
                  <a:pt x="173" y="112"/>
                  <a:pt x="173" y="112"/>
                </a:cubicBezTo>
                <a:cubicBezTo>
                  <a:pt x="163" y="116"/>
                  <a:pt x="153" y="118"/>
                  <a:pt x="143" y="121"/>
                </a:cubicBezTo>
                <a:close/>
                <a:moveTo>
                  <a:pt x="171" y="108"/>
                </a:moveTo>
                <a:cubicBezTo>
                  <a:pt x="170" y="108"/>
                  <a:pt x="171" y="108"/>
                  <a:pt x="171" y="109"/>
                </a:cubicBezTo>
                <a:cubicBezTo>
                  <a:pt x="170" y="109"/>
                  <a:pt x="168" y="109"/>
                  <a:pt x="168" y="109"/>
                </a:cubicBezTo>
                <a:cubicBezTo>
                  <a:pt x="166" y="110"/>
                  <a:pt x="164" y="110"/>
                  <a:pt x="162" y="111"/>
                </a:cubicBezTo>
                <a:cubicBezTo>
                  <a:pt x="156" y="112"/>
                  <a:pt x="150" y="114"/>
                  <a:pt x="144" y="116"/>
                </a:cubicBezTo>
                <a:cubicBezTo>
                  <a:pt x="134" y="118"/>
                  <a:pt x="123" y="121"/>
                  <a:pt x="113" y="125"/>
                </a:cubicBezTo>
                <a:cubicBezTo>
                  <a:pt x="112" y="126"/>
                  <a:pt x="111" y="126"/>
                  <a:pt x="111" y="126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2" y="126"/>
                  <a:pt x="114" y="125"/>
                  <a:pt x="114" y="125"/>
                </a:cubicBezTo>
                <a:cubicBezTo>
                  <a:pt x="117" y="123"/>
                  <a:pt x="121" y="122"/>
                  <a:pt x="124" y="121"/>
                </a:cubicBezTo>
                <a:cubicBezTo>
                  <a:pt x="129" y="119"/>
                  <a:pt x="135" y="117"/>
                  <a:pt x="140" y="115"/>
                </a:cubicBezTo>
                <a:cubicBezTo>
                  <a:pt x="146" y="113"/>
                  <a:pt x="151" y="112"/>
                  <a:pt x="157" y="110"/>
                </a:cubicBezTo>
                <a:cubicBezTo>
                  <a:pt x="162" y="108"/>
                  <a:pt x="167" y="106"/>
                  <a:pt x="172" y="104"/>
                </a:cubicBezTo>
                <a:cubicBezTo>
                  <a:pt x="172" y="104"/>
                  <a:pt x="172" y="104"/>
                  <a:pt x="172" y="104"/>
                </a:cubicBezTo>
                <a:cubicBezTo>
                  <a:pt x="172" y="105"/>
                  <a:pt x="172" y="106"/>
                  <a:pt x="172" y="107"/>
                </a:cubicBezTo>
                <a:cubicBezTo>
                  <a:pt x="171" y="108"/>
                  <a:pt x="171" y="108"/>
                  <a:pt x="171" y="108"/>
                </a:cubicBezTo>
                <a:close/>
                <a:moveTo>
                  <a:pt x="171" y="103"/>
                </a:moveTo>
                <a:cubicBezTo>
                  <a:pt x="167" y="104"/>
                  <a:pt x="163" y="106"/>
                  <a:pt x="158" y="108"/>
                </a:cubicBezTo>
                <a:cubicBezTo>
                  <a:pt x="153" y="110"/>
                  <a:pt x="148" y="111"/>
                  <a:pt x="142" y="112"/>
                </a:cubicBezTo>
                <a:cubicBezTo>
                  <a:pt x="132" y="115"/>
                  <a:pt x="123" y="119"/>
                  <a:pt x="113" y="121"/>
                </a:cubicBezTo>
                <a:cubicBezTo>
                  <a:pt x="109" y="122"/>
                  <a:pt x="113" y="121"/>
                  <a:pt x="114" y="120"/>
                </a:cubicBezTo>
                <a:cubicBezTo>
                  <a:pt x="117" y="119"/>
                  <a:pt x="120" y="117"/>
                  <a:pt x="124" y="116"/>
                </a:cubicBezTo>
                <a:cubicBezTo>
                  <a:pt x="129" y="114"/>
                  <a:pt x="134" y="113"/>
                  <a:pt x="139" y="111"/>
                </a:cubicBezTo>
                <a:cubicBezTo>
                  <a:pt x="149" y="108"/>
                  <a:pt x="158" y="105"/>
                  <a:pt x="168" y="102"/>
                </a:cubicBezTo>
                <a:cubicBezTo>
                  <a:pt x="169" y="102"/>
                  <a:pt x="170" y="101"/>
                  <a:pt x="170" y="101"/>
                </a:cubicBezTo>
                <a:cubicBezTo>
                  <a:pt x="170" y="101"/>
                  <a:pt x="171" y="101"/>
                  <a:pt x="171" y="100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2" y="101"/>
                  <a:pt x="172" y="102"/>
                  <a:pt x="172" y="103"/>
                </a:cubicBezTo>
                <a:cubicBezTo>
                  <a:pt x="172" y="103"/>
                  <a:pt x="172" y="103"/>
                  <a:pt x="171" y="103"/>
                </a:cubicBezTo>
                <a:close/>
                <a:moveTo>
                  <a:pt x="128" y="111"/>
                </a:moveTo>
                <a:cubicBezTo>
                  <a:pt x="125" y="112"/>
                  <a:pt x="122" y="112"/>
                  <a:pt x="118" y="113"/>
                </a:cubicBezTo>
                <a:cubicBezTo>
                  <a:pt x="116" y="114"/>
                  <a:pt x="113" y="114"/>
                  <a:pt x="113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114"/>
                  <a:pt x="114" y="114"/>
                  <a:pt x="116" y="113"/>
                </a:cubicBezTo>
                <a:cubicBezTo>
                  <a:pt x="123" y="111"/>
                  <a:pt x="129" y="109"/>
                  <a:pt x="135" y="107"/>
                </a:cubicBezTo>
                <a:cubicBezTo>
                  <a:pt x="139" y="105"/>
                  <a:pt x="142" y="104"/>
                  <a:pt x="146" y="103"/>
                </a:cubicBezTo>
                <a:cubicBezTo>
                  <a:pt x="154" y="101"/>
                  <a:pt x="162" y="98"/>
                  <a:pt x="170" y="96"/>
                </a:cubicBezTo>
                <a:cubicBezTo>
                  <a:pt x="170" y="96"/>
                  <a:pt x="170" y="97"/>
                  <a:pt x="171" y="98"/>
                </a:cubicBezTo>
                <a:cubicBezTo>
                  <a:pt x="157" y="103"/>
                  <a:pt x="142" y="107"/>
                  <a:pt x="128" y="111"/>
                </a:cubicBezTo>
                <a:close/>
                <a:moveTo>
                  <a:pt x="163" y="97"/>
                </a:moveTo>
                <a:cubicBezTo>
                  <a:pt x="163" y="97"/>
                  <a:pt x="164" y="97"/>
                  <a:pt x="165" y="97"/>
                </a:cubicBezTo>
                <a:cubicBezTo>
                  <a:pt x="166" y="96"/>
                  <a:pt x="167" y="96"/>
                  <a:pt x="168" y="96"/>
                </a:cubicBezTo>
                <a:cubicBezTo>
                  <a:pt x="166" y="96"/>
                  <a:pt x="165" y="97"/>
                  <a:pt x="163" y="97"/>
                </a:cubicBezTo>
                <a:close/>
                <a:moveTo>
                  <a:pt x="158" y="98"/>
                </a:moveTo>
                <a:cubicBezTo>
                  <a:pt x="153" y="100"/>
                  <a:pt x="148" y="101"/>
                  <a:pt x="143" y="103"/>
                </a:cubicBezTo>
                <a:cubicBezTo>
                  <a:pt x="142" y="103"/>
                  <a:pt x="142" y="103"/>
                  <a:pt x="141" y="103"/>
                </a:cubicBezTo>
                <a:cubicBezTo>
                  <a:pt x="134" y="105"/>
                  <a:pt x="127" y="107"/>
                  <a:pt x="120" y="110"/>
                </a:cubicBezTo>
                <a:cubicBezTo>
                  <a:pt x="118" y="110"/>
                  <a:pt x="116" y="110"/>
                  <a:pt x="114" y="110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6" y="110"/>
                  <a:pt x="117" y="109"/>
                  <a:pt x="119" y="109"/>
                </a:cubicBezTo>
                <a:cubicBezTo>
                  <a:pt x="122" y="108"/>
                  <a:pt x="125" y="107"/>
                  <a:pt x="128" y="106"/>
                </a:cubicBezTo>
                <a:cubicBezTo>
                  <a:pt x="135" y="104"/>
                  <a:pt x="143" y="101"/>
                  <a:pt x="150" y="99"/>
                </a:cubicBezTo>
                <a:cubicBezTo>
                  <a:pt x="153" y="99"/>
                  <a:pt x="156" y="98"/>
                  <a:pt x="158" y="97"/>
                </a:cubicBezTo>
                <a:cubicBezTo>
                  <a:pt x="159" y="96"/>
                  <a:pt x="161" y="95"/>
                  <a:pt x="162" y="95"/>
                </a:cubicBezTo>
                <a:cubicBezTo>
                  <a:pt x="164" y="94"/>
                  <a:pt x="166" y="93"/>
                  <a:pt x="168" y="93"/>
                </a:cubicBezTo>
                <a:cubicBezTo>
                  <a:pt x="169" y="93"/>
                  <a:pt x="169" y="94"/>
                  <a:pt x="169" y="95"/>
                </a:cubicBezTo>
                <a:cubicBezTo>
                  <a:pt x="165" y="95"/>
                  <a:pt x="162" y="97"/>
                  <a:pt x="158" y="98"/>
                </a:cubicBezTo>
                <a:close/>
                <a:moveTo>
                  <a:pt x="167" y="89"/>
                </a:moveTo>
                <a:cubicBezTo>
                  <a:pt x="167" y="89"/>
                  <a:pt x="167" y="89"/>
                  <a:pt x="167" y="89"/>
                </a:cubicBezTo>
                <a:cubicBezTo>
                  <a:pt x="162" y="90"/>
                  <a:pt x="158" y="91"/>
                  <a:pt x="153" y="93"/>
                </a:cubicBezTo>
                <a:cubicBezTo>
                  <a:pt x="150" y="94"/>
                  <a:pt x="147" y="95"/>
                  <a:pt x="144" y="96"/>
                </a:cubicBezTo>
                <a:cubicBezTo>
                  <a:pt x="135" y="98"/>
                  <a:pt x="125" y="102"/>
                  <a:pt x="116" y="102"/>
                </a:cubicBezTo>
                <a:cubicBezTo>
                  <a:pt x="124" y="102"/>
                  <a:pt x="133" y="98"/>
                  <a:pt x="141" y="95"/>
                </a:cubicBezTo>
                <a:cubicBezTo>
                  <a:pt x="149" y="92"/>
                  <a:pt x="159" y="90"/>
                  <a:pt x="166" y="85"/>
                </a:cubicBezTo>
                <a:cubicBezTo>
                  <a:pt x="167" y="84"/>
                  <a:pt x="166" y="84"/>
                  <a:pt x="166" y="84"/>
                </a:cubicBezTo>
                <a:cubicBezTo>
                  <a:pt x="157" y="88"/>
                  <a:pt x="147" y="90"/>
                  <a:pt x="138" y="92"/>
                </a:cubicBezTo>
                <a:cubicBezTo>
                  <a:pt x="130" y="94"/>
                  <a:pt x="121" y="96"/>
                  <a:pt x="114" y="99"/>
                </a:cubicBezTo>
                <a:cubicBezTo>
                  <a:pt x="114" y="98"/>
                  <a:pt x="113" y="98"/>
                  <a:pt x="112" y="97"/>
                </a:cubicBezTo>
                <a:cubicBezTo>
                  <a:pt x="129" y="93"/>
                  <a:pt x="144" y="87"/>
                  <a:pt x="160" y="83"/>
                </a:cubicBezTo>
                <a:cubicBezTo>
                  <a:pt x="163" y="82"/>
                  <a:pt x="166" y="81"/>
                  <a:pt x="168" y="81"/>
                </a:cubicBezTo>
                <a:cubicBezTo>
                  <a:pt x="166" y="82"/>
                  <a:pt x="166" y="86"/>
                  <a:pt x="167" y="89"/>
                </a:cubicBezTo>
                <a:close/>
                <a:moveTo>
                  <a:pt x="160" y="82"/>
                </a:moveTo>
                <a:cubicBezTo>
                  <a:pt x="144" y="86"/>
                  <a:pt x="129" y="92"/>
                  <a:pt x="113" y="96"/>
                </a:cubicBezTo>
                <a:cubicBezTo>
                  <a:pt x="117" y="93"/>
                  <a:pt x="123" y="92"/>
                  <a:pt x="127" y="91"/>
                </a:cubicBezTo>
                <a:cubicBezTo>
                  <a:pt x="136" y="89"/>
                  <a:pt x="144" y="87"/>
                  <a:pt x="151" y="84"/>
                </a:cubicBezTo>
                <a:cubicBezTo>
                  <a:pt x="167" y="79"/>
                  <a:pt x="184" y="72"/>
                  <a:pt x="200" y="70"/>
                </a:cubicBezTo>
                <a:cubicBezTo>
                  <a:pt x="205" y="70"/>
                  <a:pt x="196" y="72"/>
                  <a:pt x="195" y="73"/>
                </a:cubicBezTo>
                <a:cubicBezTo>
                  <a:pt x="192" y="73"/>
                  <a:pt x="188" y="75"/>
                  <a:pt x="184" y="76"/>
                </a:cubicBezTo>
                <a:cubicBezTo>
                  <a:pt x="176" y="78"/>
                  <a:pt x="168" y="80"/>
                  <a:pt x="160" y="82"/>
                </a:cubicBezTo>
                <a:close/>
                <a:moveTo>
                  <a:pt x="175" y="82"/>
                </a:moveTo>
                <a:cubicBezTo>
                  <a:pt x="174" y="82"/>
                  <a:pt x="174" y="81"/>
                  <a:pt x="173" y="81"/>
                </a:cubicBezTo>
                <a:cubicBezTo>
                  <a:pt x="178" y="80"/>
                  <a:pt x="182" y="79"/>
                  <a:pt x="187" y="78"/>
                </a:cubicBezTo>
                <a:cubicBezTo>
                  <a:pt x="192" y="77"/>
                  <a:pt x="197" y="75"/>
                  <a:pt x="202" y="74"/>
                </a:cubicBezTo>
                <a:cubicBezTo>
                  <a:pt x="204" y="73"/>
                  <a:pt x="204" y="73"/>
                  <a:pt x="202" y="74"/>
                </a:cubicBezTo>
                <a:cubicBezTo>
                  <a:pt x="200" y="75"/>
                  <a:pt x="199" y="75"/>
                  <a:pt x="197" y="76"/>
                </a:cubicBezTo>
                <a:cubicBezTo>
                  <a:pt x="195" y="77"/>
                  <a:pt x="192" y="78"/>
                  <a:pt x="189" y="78"/>
                </a:cubicBezTo>
                <a:cubicBezTo>
                  <a:pt x="185" y="80"/>
                  <a:pt x="180" y="81"/>
                  <a:pt x="175" y="82"/>
                </a:cubicBezTo>
                <a:close/>
                <a:moveTo>
                  <a:pt x="192" y="83"/>
                </a:moveTo>
                <a:cubicBezTo>
                  <a:pt x="196" y="82"/>
                  <a:pt x="200" y="81"/>
                  <a:pt x="204" y="80"/>
                </a:cubicBezTo>
                <a:cubicBezTo>
                  <a:pt x="209" y="79"/>
                  <a:pt x="200" y="82"/>
                  <a:pt x="199" y="82"/>
                </a:cubicBezTo>
                <a:cubicBezTo>
                  <a:pt x="197" y="83"/>
                  <a:pt x="196" y="83"/>
                  <a:pt x="194" y="84"/>
                </a:cubicBezTo>
                <a:cubicBezTo>
                  <a:pt x="193" y="84"/>
                  <a:pt x="193" y="83"/>
                  <a:pt x="192" y="83"/>
                </a:cubicBezTo>
                <a:close/>
                <a:moveTo>
                  <a:pt x="194" y="85"/>
                </a:moveTo>
                <a:cubicBezTo>
                  <a:pt x="198" y="85"/>
                  <a:pt x="202" y="83"/>
                  <a:pt x="205" y="82"/>
                </a:cubicBezTo>
                <a:cubicBezTo>
                  <a:pt x="209" y="81"/>
                  <a:pt x="203" y="84"/>
                  <a:pt x="202" y="85"/>
                </a:cubicBezTo>
                <a:cubicBezTo>
                  <a:pt x="200" y="86"/>
                  <a:pt x="198" y="87"/>
                  <a:pt x="196" y="88"/>
                </a:cubicBezTo>
                <a:cubicBezTo>
                  <a:pt x="196" y="87"/>
                  <a:pt x="195" y="86"/>
                  <a:pt x="194" y="85"/>
                </a:cubicBezTo>
                <a:close/>
                <a:moveTo>
                  <a:pt x="197" y="90"/>
                </a:moveTo>
                <a:cubicBezTo>
                  <a:pt x="197" y="89"/>
                  <a:pt x="197" y="89"/>
                  <a:pt x="197" y="89"/>
                </a:cubicBezTo>
                <a:cubicBezTo>
                  <a:pt x="200" y="88"/>
                  <a:pt x="203" y="87"/>
                  <a:pt x="207" y="86"/>
                </a:cubicBezTo>
                <a:cubicBezTo>
                  <a:pt x="211" y="85"/>
                  <a:pt x="206" y="87"/>
                  <a:pt x="205" y="87"/>
                </a:cubicBezTo>
                <a:cubicBezTo>
                  <a:pt x="203" y="89"/>
                  <a:pt x="200" y="90"/>
                  <a:pt x="198" y="91"/>
                </a:cubicBezTo>
                <a:cubicBezTo>
                  <a:pt x="198" y="90"/>
                  <a:pt x="198" y="90"/>
                  <a:pt x="197" y="90"/>
                </a:cubicBezTo>
                <a:close/>
                <a:moveTo>
                  <a:pt x="199" y="92"/>
                </a:moveTo>
                <a:cubicBezTo>
                  <a:pt x="200" y="92"/>
                  <a:pt x="201" y="92"/>
                  <a:pt x="202" y="92"/>
                </a:cubicBezTo>
                <a:cubicBezTo>
                  <a:pt x="204" y="91"/>
                  <a:pt x="208" y="91"/>
                  <a:pt x="210" y="90"/>
                </a:cubicBezTo>
                <a:cubicBezTo>
                  <a:pt x="207" y="92"/>
                  <a:pt x="203" y="93"/>
                  <a:pt x="200" y="95"/>
                </a:cubicBezTo>
                <a:cubicBezTo>
                  <a:pt x="200" y="94"/>
                  <a:pt x="199" y="93"/>
                  <a:pt x="199" y="92"/>
                </a:cubicBezTo>
                <a:close/>
                <a:moveTo>
                  <a:pt x="201" y="96"/>
                </a:moveTo>
                <a:cubicBezTo>
                  <a:pt x="204" y="96"/>
                  <a:pt x="207" y="95"/>
                  <a:pt x="209" y="94"/>
                </a:cubicBezTo>
                <a:cubicBezTo>
                  <a:pt x="213" y="92"/>
                  <a:pt x="208" y="95"/>
                  <a:pt x="207" y="96"/>
                </a:cubicBezTo>
                <a:cubicBezTo>
                  <a:pt x="206" y="97"/>
                  <a:pt x="204" y="97"/>
                  <a:pt x="202" y="98"/>
                </a:cubicBezTo>
                <a:cubicBezTo>
                  <a:pt x="202" y="98"/>
                  <a:pt x="201" y="97"/>
                  <a:pt x="201" y="96"/>
                </a:cubicBezTo>
                <a:close/>
                <a:moveTo>
                  <a:pt x="204" y="101"/>
                </a:moveTo>
                <a:cubicBezTo>
                  <a:pt x="204" y="100"/>
                  <a:pt x="203" y="100"/>
                  <a:pt x="203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5" y="99"/>
                  <a:pt x="207" y="99"/>
                  <a:pt x="209" y="98"/>
                </a:cubicBezTo>
                <a:cubicBezTo>
                  <a:pt x="212" y="97"/>
                  <a:pt x="208" y="99"/>
                  <a:pt x="208" y="99"/>
                </a:cubicBezTo>
                <a:cubicBezTo>
                  <a:pt x="206" y="99"/>
                  <a:pt x="205" y="100"/>
                  <a:pt x="204" y="100"/>
                </a:cubicBezTo>
                <a:cubicBezTo>
                  <a:pt x="204" y="101"/>
                  <a:pt x="204" y="101"/>
                  <a:pt x="204" y="101"/>
                </a:cubicBezTo>
                <a:close/>
                <a:moveTo>
                  <a:pt x="206" y="103"/>
                </a:moveTo>
                <a:cubicBezTo>
                  <a:pt x="206" y="102"/>
                  <a:pt x="205" y="102"/>
                  <a:pt x="205" y="101"/>
                </a:cubicBezTo>
                <a:cubicBezTo>
                  <a:pt x="206" y="101"/>
                  <a:pt x="207" y="101"/>
                  <a:pt x="209" y="100"/>
                </a:cubicBezTo>
                <a:cubicBezTo>
                  <a:pt x="210" y="101"/>
                  <a:pt x="210" y="101"/>
                  <a:pt x="209" y="102"/>
                </a:cubicBezTo>
                <a:cubicBezTo>
                  <a:pt x="208" y="102"/>
                  <a:pt x="207" y="102"/>
                  <a:pt x="206" y="103"/>
                </a:cubicBezTo>
                <a:close/>
                <a:moveTo>
                  <a:pt x="211" y="103"/>
                </a:moveTo>
                <a:cubicBezTo>
                  <a:pt x="211" y="104"/>
                  <a:pt x="210" y="105"/>
                  <a:pt x="209" y="105"/>
                </a:cubicBezTo>
                <a:cubicBezTo>
                  <a:pt x="208" y="105"/>
                  <a:pt x="208" y="104"/>
                  <a:pt x="207" y="104"/>
                </a:cubicBezTo>
                <a:cubicBezTo>
                  <a:pt x="209" y="103"/>
                  <a:pt x="211" y="103"/>
                  <a:pt x="211" y="103"/>
                </a:cubicBezTo>
                <a:close/>
                <a:moveTo>
                  <a:pt x="210" y="106"/>
                </a:moveTo>
                <a:cubicBezTo>
                  <a:pt x="210" y="106"/>
                  <a:pt x="210" y="106"/>
                  <a:pt x="210" y="106"/>
                </a:cubicBezTo>
                <a:cubicBezTo>
                  <a:pt x="212" y="106"/>
                  <a:pt x="213" y="106"/>
                  <a:pt x="211" y="108"/>
                </a:cubicBezTo>
                <a:cubicBezTo>
                  <a:pt x="211" y="107"/>
                  <a:pt x="210" y="107"/>
                  <a:pt x="210" y="106"/>
                </a:cubicBezTo>
                <a:close/>
                <a:moveTo>
                  <a:pt x="213" y="109"/>
                </a:moveTo>
                <a:cubicBezTo>
                  <a:pt x="214" y="108"/>
                  <a:pt x="213" y="110"/>
                  <a:pt x="213" y="111"/>
                </a:cubicBezTo>
                <a:cubicBezTo>
                  <a:pt x="213" y="110"/>
                  <a:pt x="212" y="109"/>
                  <a:pt x="212" y="109"/>
                </a:cubicBezTo>
                <a:cubicBezTo>
                  <a:pt x="212" y="109"/>
                  <a:pt x="212" y="109"/>
                  <a:pt x="213" y="109"/>
                </a:cubicBezTo>
                <a:close/>
                <a:moveTo>
                  <a:pt x="214" y="110"/>
                </a:moveTo>
                <a:cubicBezTo>
                  <a:pt x="214" y="111"/>
                  <a:pt x="214" y="111"/>
                  <a:pt x="214" y="112"/>
                </a:cubicBezTo>
                <a:cubicBezTo>
                  <a:pt x="214" y="112"/>
                  <a:pt x="214" y="113"/>
                  <a:pt x="214" y="113"/>
                </a:cubicBezTo>
                <a:cubicBezTo>
                  <a:pt x="214" y="113"/>
                  <a:pt x="214" y="112"/>
                  <a:pt x="213" y="112"/>
                </a:cubicBezTo>
                <a:cubicBezTo>
                  <a:pt x="214" y="111"/>
                  <a:pt x="214" y="111"/>
                  <a:pt x="214" y="110"/>
                </a:cubicBezTo>
                <a:close/>
                <a:moveTo>
                  <a:pt x="213" y="105"/>
                </a:moveTo>
                <a:cubicBezTo>
                  <a:pt x="213" y="105"/>
                  <a:pt x="213" y="105"/>
                  <a:pt x="213" y="105"/>
                </a:cubicBezTo>
                <a:cubicBezTo>
                  <a:pt x="212" y="105"/>
                  <a:pt x="209" y="106"/>
                  <a:pt x="211" y="105"/>
                </a:cubicBezTo>
                <a:cubicBezTo>
                  <a:pt x="212" y="104"/>
                  <a:pt x="212" y="103"/>
                  <a:pt x="213" y="102"/>
                </a:cubicBezTo>
                <a:cubicBezTo>
                  <a:pt x="213" y="102"/>
                  <a:pt x="212" y="102"/>
                  <a:pt x="212" y="102"/>
                </a:cubicBezTo>
                <a:cubicBezTo>
                  <a:pt x="210" y="102"/>
                  <a:pt x="211" y="102"/>
                  <a:pt x="209" y="102"/>
                </a:cubicBezTo>
                <a:cubicBezTo>
                  <a:pt x="209" y="102"/>
                  <a:pt x="209" y="102"/>
                  <a:pt x="209" y="102"/>
                </a:cubicBezTo>
                <a:cubicBezTo>
                  <a:pt x="210" y="102"/>
                  <a:pt x="211" y="101"/>
                  <a:pt x="212" y="100"/>
                </a:cubicBezTo>
                <a:cubicBezTo>
                  <a:pt x="212" y="100"/>
                  <a:pt x="212" y="99"/>
                  <a:pt x="212" y="99"/>
                </a:cubicBezTo>
                <a:cubicBezTo>
                  <a:pt x="210" y="99"/>
                  <a:pt x="207" y="99"/>
                  <a:pt x="206" y="100"/>
                </a:cubicBezTo>
                <a:cubicBezTo>
                  <a:pt x="207" y="99"/>
                  <a:pt x="210" y="99"/>
                  <a:pt x="211" y="97"/>
                </a:cubicBezTo>
                <a:cubicBezTo>
                  <a:pt x="212" y="97"/>
                  <a:pt x="211" y="97"/>
                  <a:pt x="211" y="97"/>
                </a:cubicBezTo>
                <a:cubicBezTo>
                  <a:pt x="210" y="97"/>
                  <a:pt x="208" y="97"/>
                  <a:pt x="207" y="98"/>
                </a:cubicBezTo>
                <a:cubicBezTo>
                  <a:pt x="206" y="98"/>
                  <a:pt x="201" y="100"/>
                  <a:pt x="205" y="98"/>
                </a:cubicBezTo>
                <a:cubicBezTo>
                  <a:pt x="207" y="96"/>
                  <a:pt x="210" y="95"/>
                  <a:pt x="212" y="93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3" y="98"/>
                  <a:pt x="214" y="103"/>
                  <a:pt x="214" y="108"/>
                </a:cubicBezTo>
                <a:cubicBezTo>
                  <a:pt x="212" y="108"/>
                  <a:pt x="213" y="107"/>
                  <a:pt x="213" y="105"/>
                </a:cubicBezTo>
                <a:close/>
                <a:moveTo>
                  <a:pt x="211" y="92"/>
                </a:moveTo>
                <a:cubicBezTo>
                  <a:pt x="208" y="93"/>
                  <a:pt x="205" y="95"/>
                  <a:pt x="201" y="95"/>
                </a:cubicBezTo>
                <a:cubicBezTo>
                  <a:pt x="202" y="95"/>
                  <a:pt x="205" y="93"/>
                  <a:pt x="206" y="92"/>
                </a:cubicBezTo>
                <a:cubicBezTo>
                  <a:pt x="208" y="92"/>
                  <a:pt x="210" y="91"/>
                  <a:pt x="211" y="90"/>
                </a:cubicBezTo>
                <a:cubicBezTo>
                  <a:pt x="211" y="90"/>
                  <a:pt x="211" y="90"/>
                  <a:pt x="211" y="90"/>
                </a:cubicBezTo>
                <a:cubicBezTo>
                  <a:pt x="211" y="91"/>
                  <a:pt x="212" y="92"/>
                  <a:pt x="212" y="92"/>
                </a:cubicBezTo>
                <a:cubicBezTo>
                  <a:pt x="212" y="92"/>
                  <a:pt x="212" y="92"/>
                  <a:pt x="211" y="92"/>
                </a:cubicBezTo>
                <a:close/>
                <a:moveTo>
                  <a:pt x="211" y="89"/>
                </a:moveTo>
                <a:cubicBezTo>
                  <a:pt x="207" y="89"/>
                  <a:pt x="203" y="91"/>
                  <a:pt x="199" y="91"/>
                </a:cubicBezTo>
                <a:cubicBezTo>
                  <a:pt x="200" y="91"/>
                  <a:pt x="203" y="89"/>
                  <a:pt x="204" y="89"/>
                </a:cubicBezTo>
                <a:cubicBezTo>
                  <a:pt x="206" y="88"/>
                  <a:pt x="208" y="87"/>
                  <a:pt x="210" y="86"/>
                </a:cubicBezTo>
                <a:cubicBezTo>
                  <a:pt x="210" y="87"/>
                  <a:pt x="211" y="88"/>
                  <a:pt x="211" y="89"/>
                </a:cubicBezTo>
                <a:cubicBezTo>
                  <a:pt x="211" y="89"/>
                  <a:pt x="211" y="89"/>
                  <a:pt x="211" y="89"/>
                </a:cubicBezTo>
                <a:close/>
                <a:moveTo>
                  <a:pt x="203" y="87"/>
                </a:moveTo>
                <a:cubicBezTo>
                  <a:pt x="202" y="87"/>
                  <a:pt x="198" y="87"/>
                  <a:pt x="197" y="88"/>
                </a:cubicBezTo>
                <a:cubicBezTo>
                  <a:pt x="201" y="86"/>
                  <a:pt x="205" y="84"/>
                  <a:pt x="208" y="82"/>
                </a:cubicBezTo>
                <a:cubicBezTo>
                  <a:pt x="208" y="82"/>
                  <a:pt x="208" y="81"/>
                  <a:pt x="208" y="81"/>
                </a:cubicBezTo>
                <a:cubicBezTo>
                  <a:pt x="204" y="81"/>
                  <a:pt x="200" y="83"/>
                  <a:pt x="196" y="84"/>
                </a:cubicBezTo>
                <a:cubicBezTo>
                  <a:pt x="193" y="85"/>
                  <a:pt x="200" y="82"/>
                  <a:pt x="201" y="82"/>
                </a:cubicBezTo>
                <a:cubicBezTo>
                  <a:pt x="203" y="81"/>
                  <a:pt x="205" y="81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2" y="79"/>
                  <a:pt x="197" y="81"/>
                  <a:pt x="192" y="82"/>
                </a:cubicBezTo>
                <a:cubicBezTo>
                  <a:pt x="197" y="80"/>
                  <a:pt x="202" y="79"/>
                  <a:pt x="207" y="77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08" y="80"/>
                  <a:pt x="209" y="82"/>
                  <a:pt x="210" y="85"/>
                </a:cubicBezTo>
                <a:cubicBezTo>
                  <a:pt x="208" y="85"/>
                  <a:pt x="205" y="86"/>
                  <a:pt x="203" y="87"/>
                </a:cubicBezTo>
                <a:close/>
                <a:moveTo>
                  <a:pt x="207" y="77"/>
                </a:moveTo>
                <a:cubicBezTo>
                  <a:pt x="201" y="78"/>
                  <a:pt x="196" y="78"/>
                  <a:pt x="191" y="79"/>
                </a:cubicBezTo>
                <a:cubicBezTo>
                  <a:pt x="188" y="80"/>
                  <a:pt x="185" y="81"/>
                  <a:pt x="182" y="81"/>
                </a:cubicBezTo>
                <a:cubicBezTo>
                  <a:pt x="181" y="81"/>
                  <a:pt x="180" y="82"/>
                  <a:pt x="179" y="82"/>
                </a:cubicBezTo>
                <a:cubicBezTo>
                  <a:pt x="188" y="80"/>
                  <a:pt x="197" y="77"/>
                  <a:pt x="205" y="73"/>
                </a:cubicBezTo>
                <a:cubicBezTo>
                  <a:pt x="205" y="73"/>
                  <a:pt x="205" y="73"/>
                  <a:pt x="205" y="73"/>
                </a:cubicBezTo>
                <a:cubicBezTo>
                  <a:pt x="200" y="73"/>
                  <a:pt x="195" y="75"/>
                  <a:pt x="190" y="76"/>
                </a:cubicBezTo>
                <a:cubicBezTo>
                  <a:pt x="184" y="78"/>
                  <a:pt x="178" y="79"/>
                  <a:pt x="172" y="80"/>
                </a:cubicBezTo>
                <a:cubicBezTo>
                  <a:pt x="172" y="80"/>
                  <a:pt x="172" y="80"/>
                  <a:pt x="171" y="80"/>
                </a:cubicBezTo>
                <a:cubicBezTo>
                  <a:pt x="176" y="79"/>
                  <a:pt x="180" y="78"/>
                  <a:pt x="184" y="76"/>
                </a:cubicBezTo>
                <a:cubicBezTo>
                  <a:pt x="191" y="75"/>
                  <a:pt x="198" y="74"/>
                  <a:pt x="204" y="70"/>
                </a:cubicBezTo>
                <a:cubicBezTo>
                  <a:pt x="204" y="70"/>
                  <a:pt x="204" y="70"/>
                  <a:pt x="204" y="70"/>
                </a:cubicBezTo>
                <a:cubicBezTo>
                  <a:pt x="196" y="70"/>
                  <a:pt x="188" y="72"/>
                  <a:pt x="181" y="74"/>
                </a:cubicBezTo>
                <a:cubicBezTo>
                  <a:pt x="172" y="76"/>
                  <a:pt x="162" y="79"/>
                  <a:pt x="153" y="83"/>
                </a:cubicBezTo>
                <a:cubicBezTo>
                  <a:pt x="144" y="86"/>
                  <a:pt x="135" y="89"/>
                  <a:pt x="126" y="91"/>
                </a:cubicBezTo>
                <a:cubicBezTo>
                  <a:pt x="121" y="92"/>
                  <a:pt x="115" y="93"/>
                  <a:pt x="112" y="96"/>
                </a:cubicBezTo>
                <a:cubicBezTo>
                  <a:pt x="111" y="96"/>
                  <a:pt x="110" y="95"/>
                  <a:pt x="108" y="95"/>
                </a:cubicBezTo>
                <a:cubicBezTo>
                  <a:pt x="111" y="94"/>
                  <a:pt x="113" y="94"/>
                  <a:pt x="115" y="93"/>
                </a:cubicBezTo>
                <a:cubicBezTo>
                  <a:pt x="119" y="91"/>
                  <a:pt x="124" y="90"/>
                  <a:pt x="129" y="89"/>
                </a:cubicBezTo>
                <a:cubicBezTo>
                  <a:pt x="137" y="87"/>
                  <a:pt x="146" y="84"/>
                  <a:pt x="154" y="81"/>
                </a:cubicBezTo>
                <a:cubicBezTo>
                  <a:pt x="163" y="79"/>
                  <a:pt x="171" y="75"/>
                  <a:pt x="179" y="73"/>
                </a:cubicBezTo>
                <a:cubicBezTo>
                  <a:pt x="187" y="71"/>
                  <a:pt x="194" y="69"/>
                  <a:pt x="202" y="66"/>
                </a:cubicBezTo>
                <a:cubicBezTo>
                  <a:pt x="204" y="69"/>
                  <a:pt x="205" y="73"/>
                  <a:pt x="207" y="77"/>
                </a:cubicBezTo>
                <a:cubicBezTo>
                  <a:pt x="207" y="77"/>
                  <a:pt x="207" y="77"/>
                  <a:pt x="207" y="77"/>
                </a:cubicBezTo>
                <a:close/>
                <a:moveTo>
                  <a:pt x="87" y="65"/>
                </a:moveTo>
                <a:cubicBezTo>
                  <a:pt x="88" y="65"/>
                  <a:pt x="90" y="64"/>
                  <a:pt x="90" y="64"/>
                </a:cubicBezTo>
                <a:cubicBezTo>
                  <a:pt x="92" y="63"/>
                  <a:pt x="94" y="63"/>
                  <a:pt x="96" y="62"/>
                </a:cubicBezTo>
                <a:cubicBezTo>
                  <a:pt x="101" y="61"/>
                  <a:pt x="105" y="60"/>
                  <a:pt x="110" y="59"/>
                </a:cubicBezTo>
                <a:cubicBezTo>
                  <a:pt x="119" y="57"/>
                  <a:pt x="127" y="56"/>
                  <a:pt x="135" y="52"/>
                </a:cubicBezTo>
                <a:cubicBezTo>
                  <a:pt x="135" y="52"/>
                  <a:pt x="135" y="51"/>
                  <a:pt x="135" y="51"/>
                </a:cubicBezTo>
                <a:cubicBezTo>
                  <a:pt x="127" y="52"/>
                  <a:pt x="120" y="54"/>
                  <a:pt x="112" y="56"/>
                </a:cubicBezTo>
                <a:cubicBezTo>
                  <a:pt x="108" y="57"/>
                  <a:pt x="104" y="58"/>
                  <a:pt x="100" y="59"/>
                </a:cubicBezTo>
                <a:cubicBezTo>
                  <a:pt x="96" y="60"/>
                  <a:pt x="93" y="61"/>
                  <a:pt x="90" y="62"/>
                </a:cubicBezTo>
                <a:cubicBezTo>
                  <a:pt x="90" y="62"/>
                  <a:pt x="90" y="61"/>
                  <a:pt x="91" y="61"/>
                </a:cubicBezTo>
                <a:cubicBezTo>
                  <a:pt x="91" y="61"/>
                  <a:pt x="92" y="61"/>
                  <a:pt x="92" y="61"/>
                </a:cubicBezTo>
                <a:cubicBezTo>
                  <a:pt x="94" y="60"/>
                  <a:pt x="96" y="59"/>
                  <a:pt x="99" y="58"/>
                </a:cubicBezTo>
                <a:cubicBezTo>
                  <a:pt x="102" y="57"/>
                  <a:pt x="106" y="56"/>
                  <a:pt x="110" y="55"/>
                </a:cubicBezTo>
                <a:cubicBezTo>
                  <a:pt x="118" y="53"/>
                  <a:pt x="125" y="52"/>
                  <a:pt x="133" y="49"/>
                </a:cubicBezTo>
                <a:cubicBezTo>
                  <a:pt x="134" y="50"/>
                  <a:pt x="136" y="52"/>
                  <a:pt x="138" y="54"/>
                </a:cubicBezTo>
                <a:cubicBezTo>
                  <a:pt x="129" y="55"/>
                  <a:pt x="121" y="58"/>
                  <a:pt x="113" y="60"/>
                </a:cubicBezTo>
                <a:cubicBezTo>
                  <a:pt x="108" y="61"/>
                  <a:pt x="103" y="62"/>
                  <a:pt x="98" y="63"/>
                </a:cubicBezTo>
                <a:cubicBezTo>
                  <a:pt x="95" y="63"/>
                  <a:pt x="91" y="65"/>
                  <a:pt x="87" y="66"/>
                </a:cubicBezTo>
                <a:cubicBezTo>
                  <a:pt x="87" y="66"/>
                  <a:pt x="87" y="66"/>
                  <a:pt x="86" y="66"/>
                </a:cubicBezTo>
                <a:cubicBezTo>
                  <a:pt x="87" y="66"/>
                  <a:pt x="87" y="66"/>
                  <a:pt x="87" y="65"/>
                </a:cubicBezTo>
                <a:close/>
                <a:moveTo>
                  <a:pt x="115" y="52"/>
                </a:moveTo>
                <a:cubicBezTo>
                  <a:pt x="109" y="53"/>
                  <a:pt x="103" y="56"/>
                  <a:pt x="96" y="57"/>
                </a:cubicBezTo>
                <a:cubicBezTo>
                  <a:pt x="91" y="58"/>
                  <a:pt x="101" y="55"/>
                  <a:pt x="101" y="55"/>
                </a:cubicBezTo>
                <a:cubicBezTo>
                  <a:pt x="104" y="53"/>
                  <a:pt x="107" y="53"/>
                  <a:pt x="109" y="52"/>
                </a:cubicBezTo>
                <a:cubicBezTo>
                  <a:pt x="115" y="50"/>
                  <a:pt x="122" y="49"/>
                  <a:pt x="128" y="47"/>
                </a:cubicBezTo>
                <a:cubicBezTo>
                  <a:pt x="128" y="47"/>
                  <a:pt x="128" y="46"/>
                  <a:pt x="128" y="46"/>
                </a:cubicBezTo>
                <a:cubicBezTo>
                  <a:pt x="129" y="47"/>
                  <a:pt x="131" y="48"/>
                  <a:pt x="132" y="48"/>
                </a:cubicBezTo>
                <a:cubicBezTo>
                  <a:pt x="126" y="50"/>
                  <a:pt x="120" y="50"/>
                  <a:pt x="115" y="52"/>
                </a:cubicBezTo>
                <a:close/>
                <a:moveTo>
                  <a:pt x="128" y="46"/>
                </a:moveTo>
                <a:cubicBezTo>
                  <a:pt x="120" y="47"/>
                  <a:pt x="113" y="48"/>
                  <a:pt x="105" y="50"/>
                </a:cubicBezTo>
                <a:cubicBezTo>
                  <a:pt x="110" y="48"/>
                  <a:pt x="115" y="46"/>
                  <a:pt x="120" y="45"/>
                </a:cubicBezTo>
                <a:cubicBezTo>
                  <a:pt x="123" y="45"/>
                  <a:pt x="126" y="45"/>
                  <a:pt x="128" y="46"/>
                </a:cubicBezTo>
                <a:close/>
                <a:moveTo>
                  <a:pt x="103" y="51"/>
                </a:moveTo>
                <a:cubicBezTo>
                  <a:pt x="108" y="50"/>
                  <a:pt x="112" y="50"/>
                  <a:pt x="116" y="49"/>
                </a:cubicBezTo>
                <a:cubicBezTo>
                  <a:pt x="119" y="49"/>
                  <a:pt x="121" y="48"/>
                  <a:pt x="123" y="48"/>
                </a:cubicBezTo>
                <a:cubicBezTo>
                  <a:pt x="124" y="47"/>
                  <a:pt x="125" y="47"/>
                  <a:pt x="126" y="47"/>
                </a:cubicBezTo>
                <a:cubicBezTo>
                  <a:pt x="124" y="48"/>
                  <a:pt x="123" y="48"/>
                  <a:pt x="121" y="48"/>
                </a:cubicBezTo>
                <a:cubicBezTo>
                  <a:pt x="116" y="50"/>
                  <a:pt x="111" y="50"/>
                  <a:pt x="106" y="52"/>
                </a:cubicBezTo>
                <a:cubicBezTo>
                  <a:pt x="103" y="53"/>
                  <a:pt x="99" y="54"/>
                  <a:pt x="96" y="56"/>
                </a:cubicBezTo>
                <a:cubicBezTo>
                  <a:pt x="98" y="54"/>
                  <a:pt x="101" y="53"/>
                  <a:pt x="103" y="51"/>
                </a:cubicBezTo>
                <a:close/>
                <a:moveTo>
                  <a:pt x="94" y="58"/>
                </a:moveTo>
                <a:cubicBezTo>
                  <a:pt x="100" y="57"/>
                  <a:pt x="107" y="55"/>
                  <a:pt x="113" y="53"/>
                </a:cubicBezTo>
                <a:cubicBezTo>
                  <a:pt x="117" y="52"/>
                  <a:pt x="120" y="51"/>
                  <a:pt x="124" y="51"/>
                </a:cubicBezTo>
                <a:cubicBezTo>
                  <a:pt x="125" y="51"/>
                  <a:pt x="125" y="50"/>
                  <a:pt x="126" y="50"/>
                </a:cubicBezTo>
                <a:cubicBezTo>
                  <a:pt x="120" y="52"/>
                  <a:pt x="114" y="53"/>
                  <a:pt x="108" y="55"/>
                </a:cubicBezTo>
                <a:cubicBezTo>
                  <a:pt x="103" y="56"/>
                  <a:pt x="97" y="58"/>
                  <a:pt x="92" y="60"/>
                </a:cubicBezTo>
                <a:cubicBezTo>
                  <a:pt x="92" y="59"/>
                  <a:pt x="93" y="59"/>
                  <a:pt x="94" y="58"/>
                </a:cubicBezTo>
                <a:close/>
                <a:moveTo>
                  <a:pt x="88" y="64"/>
                </a:moveTo>
                <a:cubicBezTo>
                  <a:pt x="89" y="63"/>
                  <a:pt x="89" y="63"/>
                  <a:pt x="89" y="63"/>
                </a:cubicBezTo>
                <a:cubicBezTo>
                  <a:pt x="91" y="62"/>
                  <a:pt x="93" y="62"/>
                  <a:pt x="95" y="61"/>
                </a:cubicBezTo>
                <a:cubicBezTo>
                  <a:pt x="99" y="60"/>
                  <a:pt x="103" y="59"/>
                  <a:pt x="107" y="58"/>
                </a:cubicBezTo>
                <a:cubicBezTo>
                  <a:pt x="112" y="57"/>
                  <a:pt x="116" y="56"/>
                  <a:pt x="121" y="55"/>
                </a:cubicBezTo>
                <a:cubicBezTo>
                  <a:pt x="125" y="54"/>
                  <a:pt x="130" y="53"/>
                  <a:pt x="133" y="52"/>
                </a:cubicBezTo>
                <a:cubicBezTo>
                  <a:pt x="119" y="59"/>
                  <a:pt x="102" y="58"/>
                  <a:pt x="88" y="64"/>
                </a:cubicBezTo>
                <a:cubicBezTo>
                  <a:pt x="88" y="64"/>
                  <a:pt x="88" y="64"/>
                  <a:pt x="88" y="64"/>
                </a:cubicBezTo>
                <a:close/>
                <a:moveTo>
                  <a:pt x="86" y="67"/>
                </a:moveTo>
                <a:cubicBezTo>
                  <a:pt x="88" y="67"/>
                  <a:pt x="91" y="66"/>
                  <a:pt x="93" y="65"/>
                </a:cubicBezTo>
                <a:cubicBezTo>
                  <a:pt x="97" y="64"/>
                  <a:pt x="101" y="63"/>
                  <a:pt x="106" y="62"/>
                </a:cubicBezTo>
                <a:cubicBezTo>
                  <a:pt x="117" y="60"/>
                  <a:pt x="127" y="56"/>
                  <a:pt x="138" y="55"/>
                </a:cubicBezTo>
                <a:cubicBezTo>
                  <a:pt x="139" y="55"/>
                  <a:pt x="140" y="56"/>
                  <a:pt x="140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31" y="58"/>
                  <a:pt x="121" y="60"/>
                  <a:pt x="112" y="63"/>
                </a:cubicBezTo>
                <a:cubicBezTo>
                  <a:pt x="103" y="65"/>
                  <a:pt x="94" y="68"/>
                  <a:pt x="85" y="69"/>
                </a:cubicBezTo>
                <a:cubicBezTo>
                  <a:pt x="85" y="69"/>
                  <a:pt x="86" y="68"/>
                  <a:pt x="86" y="67"/>
                </a:cubicBezTo>
                <a:close/>
                <a:moveTo>
                  <a:pt x="153" y="42"/>
                </a:moveTo>
                <a:cubicBezTo>
                  <a:pt x="153" y="41"/>
                  <a:pt x="153" y="41"/>
                  <a:pt x="153" y="41"/>
                </a:cubicBezTo>
                <a:cubicBezTo>
                  <a:pt x="153" y="41"/>
                  <a:pt x="153" y="41"/>
                  <a:pt x="153" y="41"/>
                </a:cubicBezTo>
                <a:cubicBezTo>
                  <a:pt x="156" y="39"/>
                  <a:pt x="159" y="37"/>
                  <a:pt x="162" y="35"/>
                </a:cubicBezTo>
                <a:cubicBezTo>
                  <a:pt x="161" y="36"/>
                  <a:pt x="161" y="36"/>
                  <a:pt x="160" y="36"/>
                </a:cubicBezTo>
                <a:cubicBezTo>
                  <a:pt x="158" y="38"/>
                  <a:pt x="156" y="40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close/>
                <a:moveTo>
                  <a:pt x="154" y="42"/>
                </a:moveTo>
                <a:cubicBezTo>
                  <a:pt x="157" y="41"/>
                  <a:pt x="159" y="40"/>
                  <a:pt x="162" y="38"/>
                </a:cubicBezTo>
                <a:cubicBezTo>
                  <a:pt x="159" y="40"/>
                  <a:pt x="157" y="42"/>
                  <a:pt x="154" y="44"/>
                </a:cubicBezTo>
                <a:cubicBezTo>
                  <a:pt x="154" y="43"/>
                  <a:pt x="154" y="43"/>
                  <a:pt x="154" y="42"/>
                </a:cubicBezTo>
                <a:cubicBezTo>
                  <a:pt x="154" y="42"/>
                  <a:pt x="154" y="42"/>
                  <a:pt x="154" y="42"/>
                </a:cubicBezTo>
                <a:close/>
                <a:moveTo>
                  <a:pt x="163" y="40"/>
                </a:moveTo>
                <a:cubicBezTo>
                  <a:pt x="164" y="39"/>
                  <a:pt x="166" y="38"/>
                  <a:pt x="167" y="37"/>
                </a:cubicBezTo>
                <a:cubicBezTo>
                  <a:pt x="168" y="37"/>
                  <a:pt x="173" y="34"/>
                  <a:pt x="171" y="36"/>
                </a:cubicBezTo>
                <a:cubicBezTo>
                  <a:pt x="169" y="38"/>
                  <a:pt x="166" y="39"/>
                  <a:pt x="164" y="41"/>
                </a:cubicBezTo>
                <a:cubicBezTo>
                  <a:pt x="161" y="43"/>
                  <a:pt x="158" y="45"/>
                  <a:pt x="156" y="47"/>
                </a:cubicBezTo>
                <a:cubicBezTo>
                  <a:pt x="155" y="46"/>
                  <a:pt x="155" y="45"/>
                  <a:pt x="155" y="45"/>
                </a:cubicBezTo>
                <a:cubicBezTo>
                  <a:pt x="157" y="43"/>
                  <a:pt x="160" y="41"/>
                  <a:pt x="163" y="40"/>
                </a:cubicBezTo>
                <a:close/>
                <a:moveTo>
                  <a:pt x="156" y="48"/>
                </a:moveTo>
                <a:cubicBezTo>
                  <a:pt x="160" y="46"/>
                  <a:pt x="164" y="43"/>
                  <a:pt x="169" y="41"/>
                </a:cubicBezTo>
                <a:cubicBezTo>
                  <a:pt x="171" y="40"/>
                  <a:pt x="173" y="39"/>
                  <a:pt x="175" y="38"/>
                </a:cubicBezTo>
                <a:cubicBezTo>
                  <a:pt x="173" y="39"/>
                  <a:pt x="171" y="41"/>
                  <a:pt x="170" y="42"/>
                </a:cubicBezTo>
                <a:cubicBezTo>
                  <a:pt x="167" y="44"/>
                  <a:pt x="165" y="46"/>
                  <a:pt x="162" y="47"/>
                </a:cubicBezTo>
                <a:cubicBezTo>
                  <a:pt x="160" y="48"/>
                  <a:pt x="159" y="49"/>
                  <a:pt x="157" y="50"/>
                </a:cubicBezTo>
                <a:cubicBezTo>
                  <a:pt x="157" y="50"/>
                  <a:pt x="157" y="49"/>
                  <a:pt x="157" y="49"/>
                </a:cubicBezTo>
                <a:cubicBezTo>
                  <a:pt x="157" y="49"/>
                  <a:pt x="156" y="48"/>
                  <a:pt x="156" y="48"/>
                </a:cubicBezTo>
                <a:cubicBezTo>
                  <a:pt x="156" y="48"/>
                  <a:pt x="156" y="48"/>
                  <a:pt x="156" y="48"/>
                </a:cubicBezTo>
                <a:close/>
                <a:moveTo>
                  <a:pt x="158" y="50"/>
                </a:moveTo>
                <a:cubicBezTo>
                  <a:pt x="158" y="50"/>
                  <a:pt x="159" y="50"/>
                  <a:pt x="159" y="50"/>
                </a:cubicBezTo>
                <a:cubicBezTo>
                  <a:pt x="160" y="49"/>
                  <a:pt x="161" y="48"/>
                  <a:pt x="163" y="48"/>
                </a:cubicBezTo>
                <a:cubicBezTo>
                  <a:pt x="165" y="46"/>
                  <a:pt x="167" y="45"/>
                  <a:pt x="170" y="44"/>
                </a:cubicBezTo>
                <a:cubicBezTo>
                  <a:pt x="172" y="43"/>
                  <a:pt x="174" y="42"/>
                  <a:pt x="176" y="41"/>
                </a:cubicBezTo>
                <a:cubicBezTo>
                  <a:pt x="177" y="40"/>
                  <a:pt x="177" y="40"/>
                  <a:pt x="176" y="42"/>
                </a:cubicBezTo>
                <a:cubicBezTo>
                  <a:pt x="174" y="43"/>
                  <a:pt x="173" y="44"/>
                  <a:pt x="172" y="45"/>
                </a:cubicBezTo>
                <a:cubicBezTo>
                  <a:pt x="170" y="46"/>
                  <a:pt x="169" y="47"/>
                  <a:pt x="168" y="47"/>
                </a:cubicBezTo>
                <a:cubicBezTo>
                  <a:pt x="167" y="48"/>
                  <a:pt x="166" y="48"/>
                  <a:pt x="166" y="49"/>
                </a:cubicBezTo>
                <a:cubicBezTo>
                  <a:pt x="165" y="49"/>
                  <a:pt x="164" y="49"/>
                  <a:pt x="164" y="49"/>
                </a:cubicBezTo>
                <a:cubicBezTo>
                  <a:pt x="161" y="50"/>
                  <a:pt x="160" y="53"/>
                  <a:pt x="158" y="50"/>
                </a:cubicBezTo>
                <a:cubicBezTo>
                  <a:pt x="158" y="50"/>
                  <a:pt x="158" y="50"/>
                  <a:pt x="158" y="50"/>
                </a:cubicBezTo>
                <a:close/>
                <a:moveTo>
                  <a:pt x="167" y="49"/>
                </a:moveTo>
                <a:cubicBezTo>
                  <a:pt x="167" y="49"/>
                  <a:pt x="168" y="48"/>
                  <a:pt x="168" y="48"/>
                </a:cubicBezTo>
                <a:cubicBezTo>
                  <a:pt x="168" y="48"/>
                  <a:pt x="169" y="47"/>
                  <a:pt x="170" y="47"/>
                </a:cubicBezTo>
                <a:cubicBezTo>
                  <a:pt x="172" y="46"/>
                  <a:pt x="174" y="45"/>
                  <a:pt x="176" y="45"/>
                </a:cubicBezTo>
                <a:cubicBezTo>
                  <a:pt x="177" y="44"/>
                  <a:pt x="184" y="40"/>
                  <a:pt x="180" y="44"/>
                </a:cubicBezTo>
                <a:cubicBezTo>
                  <a:pt x="178" y="46"/>
                  <a:pt x="174" y="48"/>
                  <a:pt x="172" y="50"/>
                </a:cubicBezTo>
                <a:cubicBezTo>
                  <a:pt x="170" y="50"/>
                  <a:pt x="168" y="49"/>
                  <a:pt x="167" y="49"/>
                </a:cubicBezTo>
                <a:cubicBezTo>
                  <a:pt x="167" y="49"/>
                  <a:pt x="167" y="49"/>
                  <a:pt x="167" y="49"/>
                </a:cubicBezTo>
                <a:close/>
                <a:moveTo>
                  <a:pt x="181" y="47"/>
                </a:moveTo>
                <a:cubicBezTo>
                  <a:pt x="185" y="45"/>
                  <a:pt x="182" y="48"/>
                  <a:pt x="180" y="49"/>
                </a:cubicBezTo>
                <a:cubicBezTo>
                  <a:pt x="179" y="50"/>
                  <a:pt x="177" y="51"/>
                  <a:pt x="175" y="52"/>
                </a:cubicBezTo>
                <a:cubicBezTo>
                  <a:pt x="174" y="52"/>
                  <a:pt x="174" y="51"/>
                  <a:pt x="173" y="51"/>
                </a:cubicBezTo>
                <a:cubicBezTo>
                  <a:pt x="176" y="50"/>
                  <a:pt x="178" y="48"/>
                  <a:pt x="181" y="47"/>
                </a:cubicBezTo>
                <a:close/>
                <a:moveTo>
                  <a:pt x="176" y="53"/>
                </a:moveTo>
                <a:cubicBezTo>
                  <a:pt x="179" y="52"/>
                  <a:pt x="184" y="51"/>
                  <a:pt x="186" y="49"/>
                </a:cubicBezTo>
                <a:cubicBezTo>
                  <a:pt x="184" y="51"/>
                  <a:pt x="181" y="52"/>
                  <a:pt x="178" y="54"/>
                </a:cubicBezTo>
                <a:cubicBezTo>
                  <a:pt x="178" y="54"/>
                  <a:pt x="177" y="53"/>
                  <a:pt x="176" y="53"/>
                </a:cubicBezTo>
                <a:close/>
                <a:moveTo>
                  <a:pt x="180" y="59"/>
                </a:moveTo>
                <a:cubicBezTo>
                  <a:pt x="180" y="58"/>
                  <a:pt x="180" y="58"/>
                  <a:pt x="180" y="58"/>
                </a:cubicBezTo>
                <a:cubicBezTo>
                  <a:pt x="182" y="57"/>
                  <a:pt x="184" y="56"/>
                  <a:pt x="186" y="56"/>
                </a:cubicBezTo>
                <a:cubicBezTo>
                  <a:pt x="184" y="57"/>
                  <a:pt x="182" y="58"/>
                  <a:pt x="180" y="59"/>
                </a:cubicBezTo>
                <a:close/>
                <a:moveTo>
                  <a:pt x="174" y="63"/>
                </a:moveTo>
                <a:cubicBezTo>
                  <a:pt x="174" y="63"/>
                  <a:pt x="174" y="63"/>
                  <a:pt x="175" y="64"/>
                </a:cubicBezTo>
                <a:cubicBezTo>
                  <a:pt x="174" y="64"/>
                  <a:pt x="174" y="64"/>
                  <a:pt x="173" y="64"/>
                </a:cubicBezTo>
                <a:cubicBezTo>
                  <a:pt x="173" y="63"/>
                  <a:pt x="173" y="63"/>
                  <a:pt x="174" y="63"/>
                </a:cubicBezTo>
                <a:close/>
                <a:moveTo>
                  <a:pt x="172" y="62"/>
                </a:moveTo>
                <a:cubicBezTo>
                  <a:pt x="172" y="62"/>
                  <a:pt x="172" y="62"/>
                  <a:pt x="172" y="62"/>
                </a:cubicBezTo>
                <a:cubicBezTo>
                  <a:pt x="172" y="62"/>
                  <a:pt x="171" y="62"/>
                  <a:pt x="172" y="62"/>
                </a:cubicBezTo>
                <a:close/>
                <a:moveTo>
                  <a:pt x="169" y="60"/>
                </a:moveTo>
                <a:cubicBezTo>
                  <a:pt x="170" y="60"/>
                  <a:pt x="170" y="60"/>
                  <a:pt x="171" y="61"/>
                </a:cubicBezTo>
                <a:cubicBezTo>
                  <a:pt x="169" y="61"/>
                  <a:pt x="167" y="62"/>
                  <a:pt x="169" y="60"/>
                </a:cubicBezTo>
                <a:cubicBezTo>
                  <a:pt x="169" y="60"/>
                  <a:pt x="169" y="60"/>
                  <a:pt x="169" y="60"/>
                </a:cubicBezTo>
                <a:close/>
                <a:moveTo>
                  <a:pt x="169" y="59"/>
                </a:moveTo>
                <a:cubicBezTo>
                  <a:pt x="168" y="60"/>
                  <a:pt x="167" y="60"/>
                  <a:pt x="167" y="60"/>
                </a:cubicBezTo>
                <a:cubicBezTo>
                  <a:pt x="167" y="59"/>
                  <a:pt x="167" y="59"/>
                  <a:pt x="167" y="58"/>
                </a:cubicBezTo>
                <a:cubicBezTo>
                  <a:pt x="168" y="58"/>
                  <a:pt x="168" y="59"/>
                  <a:pt x="169" y="59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69" y="59"/>
                  <a:pt x="169" y="59"/>
                  <a:pt x="169" y="59"/>
                </a:cubicBezTo>
                <a:close/>
                <a:moveTo>
                  <a:pt x="166" y="61"/>
                </a:moveTo>
                <a:cubicBezTo>
                  <a:pt x="167" y="60"/>
                  <a:pt x="168" y="60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6" y="61"/>
                </a:cubicBezTo>
                <a:cubicBezTo>
                  <a:pt x="166" y="61"/>
                  <a:pt x="166" y="61"/>
                  <a:pt x="166" y="61"/>
                </a:cubicBezTo>
                <a:close/>
                <a:moveTo>
                  <a:pt x="170" y="62"/>
                </a:moveTo>
                <a:cubicBezTo>
                  <a:pt x="170" y="62"/>
                  <a:pt x="170" y="63"/>
                  <a:pt x="170" y="63"/>
                </a:cubicBezTo>
                <a:cubicBezTo>
                  <a:pt x="170" y="63"/>
                  <a:pt x="169" y="62"/>
                  <a:pt x="169" y="62"/>
                </a:cubicBezTo>
                <a:cubicBezTo>
                  <a:pt x="169" y="62"/>
                  <a:pt x="168" y="62"/>
                  <a:pt x="168" y="62"/>
                </a:cubicBezTo>
                <a:cubicBezTo>
                  <a:pt x="169" y="62"/>
                  <a:pt x="171" y="62"/>
                  <a:pt x="170" y="62"/>
                </a:cubicBezTo>
                <a:close/>
                <a:moveTo>
                  <a:pt x="172" y="64"/>
                </a:moveTo>
                <a:cubicBezTo>
                  <a:pt x="171" y="63"/>
                  <a:pt x="171" y="63"/>
                  <a:pt x="171" y="63"/>
                </a:cubicBezTo>
                <a:cubicBezTo>
                  <a:pt x="172" y="63"/>
                  <a:pt x="173" y="62"/>
                  <a:pt x="172" y="64"/>
                </a:cubicBezTo>
                <a:close/>
                <a:moveTo>
                  <a:pt x="194" y="58"/>
                </a:moveTo>
                <a:cubicBezTo>
                  <a:pt x="192" y="58"/>
                  <a:pt x="188" y="61"/>
                  <a:pt x="185" y="62"/>
                </a:cubicBezTo>
                <a:cubicBezTo>
                  <a:pt x="182" y="64"/>
                  <a:pt x="178" y="65"/>
                  <a:pt x="175" y="67"/>
                </a:cubicBezTo>
                <a:cubicBezTo>
                  <a:pt x="175" y="66"/>
                  <a:pt x="174" y="65"/>
                  <a:pt x="173" y="65"/>
                </a:cubicBezTo>
                <a:cubicBezTo>
                  <a:pt x="180" y="64"/>
                  <a:pt x="187" y="59"/>
                  <a:pt x="194" y="58"/>
                </a:cubicBezTo>
                <a:close/>
                <a:moveTo>
                  <a:pt x="176" y="68"/>
                </a:moveTo>
                <a:cubicBezTo>
                  <a:pt x="180" y="66"/>
                  <a:pt x="184" y="65"/>
                  <a:pt x="188" y="63"/>
                </a:cubicBezTo>
                <a:cubicBezTo>
                  <a:pt x="191" y="62"/>
                  <a:pt x="193" y="61"/>
                  <a:pt x="195" y="61"/>
                </a:cubicBezTo>
                <a:cubicBezTo>
                  <a:pt x="193" y="61"/>
                  <a:pt x="191" y="63"/>
                  <a:pt x="189" y="64"/>
                </a:cubicBezTo>
                <a:cubicBezTo>
                  <a:pt x="186" y="66"/>
                  <a:pt x="181" y="68"/>
                  <a:pt x="177" y="69"/>
                </a:cubicBezTo>
                <a:cubicBezTo>
                  <a:pt x="177" y="69"/>
                  <a:pt x="176" y="70"/>
                  <a:pt x="176" y="70"/>
                </a:cubicBezTo>
                <a:cubicBezTo>
                  <a:pt x="176" y="70"/>
                  <a:pt x="176" y="70"/>
                  <a:pt x="176" y="69"/>
                </a:cubicBezTo>
                <a:cubicBezTo>
                  <a:pt x="176" y="69"/>
                  <a:pt x="176" y="68"/>
                  <a:pt x="176" y="68"/>
                </a:cubicBezTo>
                <a:close/>
                <a:moveTo>
                  <a:pt x="167" y="73"/>
                </a:moveTo>
                <a:cubicBezTo>
                  <a:pt x="167" y="73"/>
                  <a:pt x="168" y="73"/>
                  <a:pt x="168" y="73"/>
                </a:cubicBezTo>
                <a:cubicBezTo>
                  <a:pt x="160" y="77"/>
                  <a:pt x="152" y="79"/>
                  <a:pt x="144" y="81"/>
                </a:cubicBezTo>
                <a:cubicBezTo>
                  <a:pt x="148" y="80"/>
                  <a:pt x="151" y="79"/>
                  <a:pt x="155" y="77"/>
                </a:cubicBezTo>
                <a:cubicBezTo>
                  <a:pt x="157" y="77"/>
                  <a:pt x="160" y="75"/>
                  <a:pt x="162" y="75"/>
                </a:cubicBezTo>
                <a:cubicBezTo>
                  <a:pt x="164" y="74"/>
                  <a:pt x="165" y="74"/>
                  <a:pt x="167" y="73"/>
                </a:cubicBezTo>
                <a:cubicBezTo>
                  <a:pt x="167" y="73"/>
                  <a:pt x="167" y="73"/>
                  <a:pt x="167" y="73"/>
                </a:cubicBezTo>
                <a:close/>
                <a:moveTo>
                  <a:pt x="155" y="77"/>
                </a:moveTo>
                <a:cubicBezTo>
                  <a:pt x="148" y="79"/>
                  <a:pt x="141" y="81"/>
                  <a:pt x="134" y="84"/>
                </a:cubicBezTo>
                <a:cubicBezTo>
                  <a:pt x="127" y="86"/>
                  <a:pt x="120" y="88"/>
                  <a:pt x="113" y="90"/>
                </a:cubicBezTo>
                <a:cubicBezTo>
                  <a:pt x="110" y="91"/>
                  <a:pt x="106" y="91"/>
                  <a:pt x="104" y="92"/>
                </a:cubicBezTo>
                <a:cubicBezTo>
                  <a:pt x="107" y="90"/>
                  <a:pt x="111" y="90"/>
                  <a:pt x="114" y="88"/>
                </a:cubicBezTo>
                <a:cubicBezTo>
                  <a:pt x="119" y="87"/>
                  <a:pt x="124" y="84"/>
                  <a:pt x="129" y="83"/>
                </a:cubicBezTo>
                <a:cubicBezTo>
                  <a:pt x="141" y="79"/>
                  <a:pt x="153" y="76"/>
                  <a:pt x="164" y="71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65" y="72"/>
                  <a:pt x="166" y="72"/>
                  <a:pt x="166" y="73"/>
                </a:cubicBezTo>
                <a:cubicBezTo>
                  <a:pt x="162" y="74"/>
                  <a:pt x="159" y="75"/>
                  <a:pt x="155" y="77"/>
                </a:cubicBezTo>
                <a:close/>
                <a:moveTo>
                  <a:pt x="141" y="79"/>
                </a:moveTo>
                <a:cubicBezTo>
                  <a:pt x="145" y="77"/>
                  <a:pt x="149" y="76"/>
                  <a:pt x="153" y="74"/>
                </a:cubicBezTo>
                <a:cubicBezTo>
                  <a:pt x="156" y="73"/>
                  <a:pt x="159" y="73"/>
                  <a:pt x="162" y="71"/>
                </a:cubicBezTo>
                <a:cubicBezTo>
                  <a:pt x="159" y="73"/>
                  <a:pt x="156" y="74"/>
                  <a:pt x="152" y="75"/>
                </a:cubicBezTo>
                <a:cubicBezTo>
                  <a:pt x="148" y="77"/>
                  <a:pt x="144" y="78"/>
                  <a:pt x="141" y="79"/>
                </a:cubicBezTo>
                <a:close/>
                <a:moveTo>
                  <a:pt x="148" y="76"/>
                </a:moveTo>
                <a:cubicBezTo>
                  <a:pt x="142" y="78"/>
                  <a:pt x="136" y="80"/>
                  <a:pt x="130" y="82"/>
                </a:cubicBezTo>
                <a:cubicBezTo>
                  <a:pt x="129" y="82"/>
                  <a:pt x="129" y="82"/>
                  <a:pt x="128" y="82"/>
                </a:cubicBezTo>
                <a:cubicBezTo>
                  <a:pt x="122" y="84"/>
                  <a:pt x="115" y="86"/>
                  <a:pt x="109" y="88"/>
                </a:cubicBezTo>
                <a:cubicBezTo>
                  <a:pt x="105" y="89"/>
                  <a:pt x="102" y="90"/>
                  <a:pt x="99" y="91"/>
                </a:cubicBezTo>
                <a:cubicBezTo>
                  <a:pt x="97" y="92"/>
                  <a:pt x="101" y="90"/>
                  <a:pt x="101" y="90"/>
                </a:cubicBezTo>
                <a:cubicBezTo>
                  <a:pt x="102" y="90"/>
                  <a:pt x="104" y="89"/>
                  <a:pt x="105" y="89"/>
                </a:cubicBezTo>
                <a:cubicBezTo>
                  <a:pt x="119" y="84"/>
                  <a:pt x="132" y="79"/>
                  <a:pt x="146" y="74"/>
                </a:cubicBezTo>
                <a:cubicBezTo>
                  <a:pt x="149" y="73"/>
                  <a:pt x="152" y="71"/>
                  <a:pt x="154" y="70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70"/>
                  <a:pt x="157" y="70"/>
                  <a:pt x="157" y="70"/>
                </a:cubicBezTo>
                <a:cubicBezTo>
                  <a:pt x="158" y="70"/>
                  <a:pt x="159" y="70"/>
                  <a:pt x="160" y="70"/>
                </a:cubicBezTo>
                <a:cubicBezTo>
                  <a:pt x="161" y="70"/>
                  <a:pt x="162" y="70"/>
                  <a:pt x="163" y="71"/>
                </a:cubicBezTo>
                <a:cubicBezTo>
                  <a:pt x="157" y="72"/>
                  <a:pt x="153" y="74"/>
                  <a:pt x="148" y="76"/>
                </a:cubicBezTo>
                <a:close/>
                <a:moveTo>
                  <a:pt x="157" y="69"/>
                </a:moveTo>
                <a:cubicBezTo>
                  <a:pt x="156" y="69"/>
                  <a:pt x="155" y="69"/>
                  <a:pt x="155" y="70"/>
                </a:cubicBezTo>
                <a:cubicBezTo>
                  <a:pt x="147" y="71"/>
                  <a:pt x="141" y="73"/>
                  <a:pt x="134" y="76"/>
                </a:cubicBezTo>
                <a:cubicBezTo>
                  <a:pt x="128" y="78"/>
                  <a:pt x="122" y="80"/>
                  <a:pt x="117" y="81"/>
                </a:cubicBezTo>
                <a:cubicBezTo>
                  <a:pt x="119" y="80"/>
                  <a:pt x="122" y="80"/>
                  <a:pt x="125" y="79"/>
                </a:cubicBezTo>
                <a:cubicBezTo>
                  <a:pt x="134" y="75"/>
                  <a:pt x="145" y="72"/>
                  <a:pt x="154" y="67"/>
                </a:cubicBezTo>
                <a:cubicBezTo>
                  <a:pt x="155" y="68"/>
                  <a:pt x="157" y="68"/>
                  <a:pt x="158" y="69"/>
                </a:cubicBezTo>
                <a:cubicBezTo>
                  <a:pt x="158" y="69"/>
                  <a:pt x="158" y="69"/>
                  <a:pt x="157" y="69"/>
                </a:cubicBezTo>
                <a:close/>
                <a:moveTo>
                  <a:pt x="123" y="76"/>
                </a:moveTo>
                <a:cubicBezTo>
                  <a:pt x="117" y="78"/>
                  <a:pt x="111" y="79"/>
                  <a:pt x="105" y="81"/>
                </a:cubicBezTo>
                <a:cubicBezTo>
                  <a:pt x="100" y="82"/>
                  <a:pt x="95" y="84"/>
                  <a:pt x="90" y="86"/>
                </a:cubicBezTo>
                <a:cubicBezTo>
                  <a:pt x="88" y="87"/>
                  <a:pt x="84" y="88"/>
                  <a:pt x="90" y="86"/>
                </a:cubicBezTo>
                <a:cubicBezTo>
                  <a:pt x="93" y="85"/>
                  <a:pt x="95" y="84"/>
                  <a:pt x="98" y="83"/>
                </a:cubicBezTo>
                <a:cubicBezTo>
                  <a:pt x="104" y="81"/>
                  <a:pt x="109" y="79"/>
                  <a:pt x="115" y="77"/>
                </a:cubicBezTo>
                <a:cubicBezTo>
                  <a:pt x="126" y="73"/>
                  <a:pt x="137" y="68"/>
                  <a:pt x="149" y="64"/>
                </a:cubicBezTo>
                <a:cubicBezTo>
                  <a:pt x="150" y="65"/>
                  <a:pt x="152" y="66"/>
                  <a:pt x="153" y="67"/>
                </a:cubicBezTo>
                <a:cubicBezTo>
                  <a:pt x="143" y="70"/>
                  <a:pt x="133" y="73"/>
                  <a:pt x="123" y="76"/>
                </a:cubicBezTo>
                <a:close/>
                <a:moveTo>
                  <a:pt x="117" y="73"/>
                </a:moveTo>
                <a:cubicBezTo>
                  <a:pt x="107" y="76"/>
                  <a:pt x="97" y="80"/>
                  <a:pt x="86" y="83"/>
                </a:cubicBezTo>
                <a:cubicBezTo>
                  <a:pt x="80" y="84"/>
                  <a:pt x="89" y="81"/>
                  <a:pt x="90" y="81"/>
                </a:cubicBezTo>
                <a:cubicBezTo>
                  <a:pt x="93" y="80"/>
                  <a:pt x="96" y="80"/>
                  <a:pt x="98" y="79"/>
                </a:cubicBezTo>
                <a:cubicBezTo>
                  <a:pt x="104" y="77"/>
                  <a:pt x="109" y="75"/>
                  <a:pt x="114" y="73"/>
                </a:cubicBezTo>
                <a:cubicBezTo>
                  <a:pt x="125" y="70"/>
                  <a:pt x="135" y="67"/>
                  <a:pt x="145" y="62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6" y="62"/>
                  <a:pt x="147" y="63"/>
                  <a:pt x="147" y="63"/>
                </a:cubicBezTo>
                <a:cubicBezTo>
                  <a:pt x="147" y="63"/>
                  <a:pt x="148" y="63"/>
                  <a:pt x="148" y="63"/>
                </a:cubicBezTo>
                <a:cubicBezTo>
                  <a:pt x="138" y="67"/>
                  <a:pt x="127" y="70"/>
                  <a:pt x="117" y="73"/>
                </a:cubicBezTo>
                <a:close/>
                <a:moveTo>
                  <a:pt x="145" y="61"/>
                </a:moveTo>
                <a:cubicBezTo>
                  <a:pt x="134" y="63"/>
                  <a:pt x="124" y="67"/>
                  <a:pt x="114" y="70"/>
                </a:cubicBezTo>
                <a:cubicBezTo>
                  <a:pt x="112" y="71"/>
                  <a:pt x="111" y="71"/>
                  <a:pt x="109" y="71"/>
                </a:cubicBezTo>
                <a:cubicBezTo>
                  <a:pt x="110" y="71"/>
                  <a:pt x="112" y="71"/>
                  <a:pt x="113" y="70"/>
                </a:cubicBezTo>
                <a:cubicBezTo>
                  <a:pt x="123" y="67"/>
                  <a:pt x="133" y="64"/>
                  <a:pt x="143" y="60"/>
                </a:cubicBezTo>
                <a:cubicBezTo>
                  <a:pt x="143" y="60"/>
                  <a:pt x="143" y="59"/>
                  <a:pt x="142" y="59"/>
                </a:cubicBezTo>
                <a:cubicBezTo>
                  <a:pt x="132" y="61"/>
                  <a:pt x="123" y="64"/>
                  <a:pt x="114" y="67"/>
                </a:cubicBezTo>
                <a:cubicBezTo>
                  <a:pt x="108" y="68"/>
                  <a:pt x="103" y="70"/>
                  <a:pt x="97" y="71"/>
                </a:cubicBezTo>
                <a:cubicBezTo>
                  <a:pt x="93" y="73"/>
                  <a:pt x="86" y="73"/>
                  <a:pt x="82" y="76"/>
                </a:cubicBezTo>
                <a:cubicBezTo>
                  <a:pt x="82" y="76"/>
                  <a:pt x="82" y="76"/>
                  <a:pt x="82" y="76"/>
                </a:cubicBezTo>
                <a:cubicBezTo>
                  <a:pt x="91" y="71"/>
                  <a:pt x="102" y="69"/>
                  <a:pt x="111" y="66"/>
                </a:cubicBezTo>
                <a:cubicBezTo>
                  <a:pt x="116" y="64"/>
                  <a:pt x="121" y="62"/>
                  <a:pt x="127" y="61"/>
                </a:cubicBezTo>
                <a:cubicBezTo>
                  <a:pt x="131" y="60"/>
                  <a:pt x="136" y="59"/>
                  <a:pt x="140" y="57"/>
                </a:cubicBezTo>
                <a:cubicBezTo>
                  <a:pt x="140" y="57"/>
                  <a:pt x="141" y="57"/>
                  <a:pt x="141" y="57"/>
                </a:cubicBezTo>
                <a:cubicBezTo>
                  <a:pt x="142" y="59"/>
                  <a:pt x="143" y="60"/>
                  <a:pt x="145" y="61"/>
                </a:cubicBezTo>
                <a:cubicBezTo>
                  <a:pt x="145" y="61"/>
                  <a:pt x="145" y="61"/>
                  <a:pt x="145" y="61"/>
                </a:cubicBezTo>
                <a:close/>
                <a:moveTo>
                  <a:pt x="82" y="76"/>
                </a:moveTo>
                <a:cubicBezTo>
                  <a:pt x="92" y="74"/>
                  <a:pt x="102" y="71"/>
                  <a:pt x="112" y="68"/>
                </a:cubicBezTo>
                <a:cubicBezTo>
                  <a:pt x="117" y="67"/>
                  <a:pt x="122" y="65"/>
                  <a:pt x="128" y="63"/>
                </a:cubicBezTo>
                <a:cubicBezTo>
                  <a:pt x="132" y="62"/>
                  <a:pt x="138" y="61"/>
                  <a:pt x="141" y="60"/>
                </a:cubicBezTo>
                <a:cubicBezTo>
                  <a:pt x="131" y="64"/>
                  <a:pt x="121" y="67"/>
                  <a:pt x="111" y="70"/>
                </a:cubicBezTo>
                <a:cubicBezTo>
                  <a:pt x="102" y="73"/>
                  <a:pt x="93" y="76"/>
                  <a:pt x="84" y="79"/>
                </a:cubicBezTo>
                <a:cubicBezTo>
                  <a:pt x="83" y="79"/>
                  <a:pt x="82" y="79"/>
                  <a:pt x="82" y="79"/>
                </a:cubicBezTo>
                <a:cubicBezTo>
                  <a:pt x="82" y="79"/>
                  <a:pt x="82" y="79"/>
                  <a:pt x="82" y="79"/>
                </a:cubicBezTo>
                <a:cubicBezTo>
                  <a:pt x="82" y="78"/>
                  <a:pt x="82" y="77"/>
                  <a:pt x="82" y="76"/>
                </a:cubicBezTo>
                <a:close/>
                <a:moveTo>
                  <a:pt x="84" y="70"/>
                </a:moveTo>
                <a:cubicBezTo>
                  <a:pt x="94" y="69"/>
                  <a:pt x="103" y="66"/>
                  <a:pt x="112" y="64"/>
                </a:cubicBezTo>
                <a:cubicBezTo>
                  <a:pt x="117" y="62"/>
                  <a:pt x="123" y="61"/>
                  <a:pt x="128" y="60"/>
                </a:cubicBezTo>
                <a:cubicBezTo>
                  <a:pt x="130" y="60"/>
                  <a:pt x="131" y="59"/>
                  <a:pt x="133" y="59"/>
                </a:cubicBezTo>
                <a:cubicBezTo>
                  <a:pt x="129" y="60"/>
                  <a:pt x="125" y="61"/>
                  <a:pt x="121" y="62"/>
                </a:cubicBezTo>
                <a:cubicBezTo>
                  <a:pt x="116" y="64"/>
                  <a:pt x="111" y="66"/>
                  <a:pt x="105" y="67"/>
                </a:cubicBezTo>
                <a:cubicBezTo>
                  <a:pt x="98" y="70"/>
                  <a:pt x="90" y="71"/>
                  <a:pt x="83" y="75"/>
                </a:cubicBezTo>
                <a:cubicBezTo>
                  <a:pt x="83" y="73"/>
                  <a:pt x="83" y="72"/>
                  <a:pt x="84" y="70"/>
                </a:cubicBezTo>
                <a:close/>
                <a:moveTo>
                  <a:pt x="112" y="71"/>
                </a:moveTo>
                <a:cubicBezTo>
                  <a:pt x="118" y="70"/>
                  <a:pt x="123" y="68"/>
                  <a:pt x="128" y="67"/>
                </a:cubicBezTo>
                <a:cubicBezTo>
                  <a:pt x="133" y="65"/>
                  <a:pt x="139" y="64"/>
                  <a:pt x="143" y="62"/>
                </a:cubicBezTo>
                <a:cubicBezTo>
                  <a:pt x="133" y="67"/>
                  <a:pt x="122" y="70"/>
                  <a:pt x="111" y="74"/>
                </a:cubicBezTo>
                <a:cubicBezTo>
                  <a:pt x="106" y="75"/>
                  <a:pt x="101" y="77"/>
                  <a:pt x="97" y="79"/>
                </a:cubicBezTo>
                <a:cubicBezTo>
                  <a:pt x="92" y="80"/>
                  <a:pt x="87" y="81"/>
                  <a:pt x="83" y="83"/>
                </a:cubicBezTo>
                <a:cubicBezTo>
                  <a:pt x="83" y="83"/>
                  <a:pt x="83" y="82"/>
                  <a:pt x="83" y="82"/>
                </a:cubicBezTo>
                <a:cubicBezTo>
                  <a:pt x="83" y="81"/>
                  <a:pt x="82" y="81"/>
                  <a:pt x="82" y="80"/>
                </a:cubicBezTo>
                <a:cubicBezTo>
                  <a:pt x="92" y="78"/>
                  <a:pt x="102" y="74"/>
                  <a:pt x="112" y="71"/>
                </a:cubicBezTo>
                <a:close/>
                <a:moveTo>
                  <a:pt x="95" y="81"/>
                </a:moveTo>
                <a:cubicBezTo>
                  <a:pt x="100" y="79"/>
                  <a:pt x="105" y="77"/>
                  <a:pt x="110" y="76"/>
                </a:cubicBezTo>
                <a:cubicBezTo>
                  <a:pt x="119" y="73"/>
                  <a:pt x="128" y="70"/>
                  <a:pt x="137" y="68"/>
                </a:cubicBezTo>
                <a:cubicBezTo>
                  <a:pt x="137" y="68"/>
                  <a:pt x="136" y="68"/>
                  <a:pt x="135" y="68"/>
                </a:cubicBezTo>
                <a:cubicBezTo>
                  <a:pt x="130" y="71"/>
                  <a:pt x="124" y="73"/>
                  <a:pt x="118" y="75"/>
                </a:cubicBezTo>
                <a:cubicBezTo>
                  <a:pt x="108" y="79"/>
                  <a:pt x="96" y="82"/>
                  <a:pt x="86" y="87"/>
                </a:cubicBezTo>
                <a:cubicBezTo>
                  <a:pt x="85" y="86"/>
                  <a:pt x="84" y="85"/>
                  <a:pt x="83" y="84"/>
                </a:cubicBezTo>
                <a:cubicBezTo>
                  <a:pt x="87" y="84"/>
                  <a:pt x="91" y="82"/>
                  <a:pt x="95" y="81"/>
                </a:cubicBezTo>
                <a:close/>
                <a:moveTo>
                  <a:pt x="107" y="81"/>
                </a:moveTo>
                <a:cubicBezTo>
                  <a:pt x="116" y="79"/>
                  <a:pt x="124" y="76"/>
                  <a:pt x="133" y="73"/>
                </a:cubicBezTo>
                <a:cubicBezTo>
                  <a:pt x="137" y="72"/>
                  <a:pt x="141" y="71"/>
                  <a:pt x="145" y="70"/>
                </a:cubicBezTo>
                <a:cubicBezTo>
                  <a:pt x="146" y="70"/>
                  <a:pt x="147" y="69"/>
                  <a:pt x="148" y="69"/>
                </a:cubicBezTo>
                <a:cubicBezTo>
                  <a:pt x="141" y="72"/>
                  <a:pt x="133" y="75"/>
                  <a:pt x="126" y="77"/>
                </a:cubicBezTo>
                <a:cubicBezTo>
                  <a:pt x="118" y="80"/>
                  <a:pt x="110" y="82"/>
                  <a:pt x="103" y="85"/>
                </a:cubicBezTo>
                <a:cubicBezTo>
                  <a:pt x="101" y="86"/>
                  <a:pt x="99" y="87"/>
                  <a:pt x="98" y="87"/>
                </a:cubicBezTo>
                <a:cubicBezTo>
                  <a:pt x="97" y="88"/>
                  <a:pt x="96" y="88"/>
                  <a:pt x="95" y="88"/>
                </a:cubicBezTo>
                <a:cubicBezTo>
                  <a:pt x="95" y="88"/>
                  <a:pt x="94" y="88"/>
                  <a:pt x="94" y="89"/>
                </a:cubicBezTo>
                <a:cubicBezTo>
                  <a:pt x="93" y="89"/>
                  <a:pt x="93" y="89"/>
                  <a:pt x="92" y="89"/>
                </a:cubicBezTo>
                <a:cubicBezTo>
                  <a:pt x="92" y="89"/>
                  <a:pt x="92" y="90"/>
                  <a:pt x="91" y="90"/>
                </a:cubicBezTo>
                <a:cubicBezTo>
                  <a:pt x="90" y="89"/>
                  <a:pt x="88" y="88"/>
                  <a:pt x="87" y="88"/>
                </a:cubicBezTo>
                <a:cubicBezTo>
                  <a:pt x="94" y="86"/>
                  <a:pt x="100" y="83"/>
                  <a:pt x="107" y="81"/>
                </a:cubicBezTo>
                <a:close/>
                <a:moveTo>
                  <a:pt x="99" y="88"/>
                </a:moveTo>
                <a:cubicBezTo>
                  <a:pt x="102" y="87"/>
                  <a:pt x="104" y="86"/>
                  <a:pt x="106" y="85"/>
                </a:cubicBezTo>
                <a:cubicBezTo>
                  <a:pt x="115" y="82"/>
                  <a:pt x="124" y="80"/>
                  <a:pt x="132" y="77"/>
                </a:cubicBezTo>
                <a:cubicBezTo>
                  <a:pt x="138" y="75"/>
                  <a:pt x="143" y="73"/>
                  <a:pt x="149" y="72"/>
                </a:cubicBezTo>
                <a:cubicBezTo>
                  <a:pt x="148" y="72"/>
                  <a:pt x="147" y="72"/>
                  <a:pt x="146" y="73"/>
                </a:cubicBezTo>
                <a:cubicBezTo>
                  <a:pt x="140" y="75"/>
                  <a:pt x="134" y="78"/>
                  <a:pt x="128" y="80"/>
                </a:cubicBezTo>
                <a:cubicBezTo>
                  <a:pt x="122" y="82"/>
                  <a:pt x="116" y="84"/>
                  <a:pt x="110" y="86"/>
                </a:cubicBezTo>
                <a:cubicBezTo>
                  <a:pt x="105" y="88"/>
                  <a:pt x="100" y="89"/>
                  <a:pt x="96" y="91"/>
                </a:cubicBezTo>
                <a:cubicBezTo>
                  <a:pt x="95" y="91"/>
                  <a:pt x="93" y="90"/>
                  <a:pt x="92" y="90"/>
                </a:cubicBezTo>
                <a:cubicBezTo>
                  <a:pt x="94" y="89"/>
                  <a:pt x="97" y="88"/>
                  <a:pt x="99" y="88"/>
                </a:cubicBezTo>
                <a:close/>
                <a:moveTo>
                  <a:pt x="111" y="88"/>
                </a:moveTo>
                <a:cubicBezTo>
                  <a:pt x="114" y="87"/>
                  <a:pt x="117" y="86"/>
                  <a:pt x="121" y="85"/>
                </a:cubicBezTo>
                <a:cubicBezTo>
                  <a:pt x="118" y="86"/>
                  <a:pt x="115" y="87"/>
                  <a:pt x="112" y="88"/>
                </a:cubicBezTo>
                <a:cubicBezTo>
                  <a:pt x="109" y="89"/>
                  <a:pt x="105" y="90"/>
                  <a:pt x="102" y="92"/>
                </a:cubicBezTo>
                <a:cubicBezTo>
                  <a:pt x="101" y="92"/>
                  <a:pt x="100" y="92"/>
                  <a:pt x="99" y="92"/>
                </a:cubicBezTo>
                <a:cubicBezTo>
                  <a:pt x="103" y="91"/>
                  <a:pt x="107" y="89"/>
                  <a:pt x="111" y="88"/>
                </a:cubicBezTo>
                <a:close/>
                <a:moveTo>
                  <a:pt x="128" y="86"/>
                </a:moveTo>
                <a:cubicBezTo>
                  <a:pt x="123" y="88"/>
                  <a:pt x="119" y="89"/>
                  <a:pt x="114" y="90"/>
                </a:cubicBezTo>
                <a:cubicBezTo>
                  <a:pt x="112" y="91"/>
                  <a:pt x="108" y="92"/>
                  <a:pt x="106" y="94"/>
                </a:cubicBezTo>
                <a:cubicBezTo>
                  <a:pt x="105" y="93"/>
                  <a:pt x="105" y="93"/>
                  <a:pt x="104" y="93"/>
                </a:cubicBezTo>
                <a:cubicBezTo>
                  <a:pt x="112" y="91"/>
                  <a:pt x="120" y="89"/>
                  <a:pt x="128" y="86"/>
                </a:cubicBezTo>
                <a:close/>
                <a:moveTo>
                  <a:pt x="161" y="78"/>
                </a:moveTo>
                <a:cubicBezTo>
                  <a:pt x="147" y="83"/>
                  <a:pt x="133" y="88"/>
                  <a:pt x="119" y="91"/>
                </a:cubicBezTo>
                <a:cubicBezTo>
                  <a:pt x="116" y="91"/>
                  <a:pt x="113" y="93"/>
                  <a:pt x="110" y="94"/>
                </a:cubicBezTo>
                <a:cubicBezTo>
                  <a:pt x="109" y="94"/>
                  <a:pt x="108" y="94"/>
                  <a:pt x="107" y="94"/>
                </a:cubicBezTo>
                <a:cubicBezTo>
                  <a:pt x="107" y="94"/>
                  <a:pt x="107" y="94"/>
                  <a:pt x="107" y="94"/>
                </a:cubicBezTo>
                <a:cubicBezTo>
                  <a:pt x="108" y="94"/>
                  <a:pt x="112" y="92"/>
                  <a:pt x="113" y="92"/>
                </a:cubicBezTo>
                <a:cubicBezTo>
                  <a:pt x="119" y="90"/>
                  <a:pt x="125" y="88"/>
                  <a:pt x="132" y="86"/>
                </a:cubicBezTo>
                <a:cubicBezTo>
                  <a:pt x="138" y="83"/>
                  <a:pt x="145" y="82"/>
                  <a:pt x="152" y="80"/>
                </a:cubicBezTo>
                <a:cubicBezTo>
                  <a:pt x="157" y="78"/>
                  <a:pt x="163" y="76"/>
                  <a:pt x="169" y="74"/>
                </a:cubicBezTo>
                <a:cubicBezTo>
                  <a:pt x="169" y="74"/>
                  <a:pt x="169" y="74"/>
                  <a:pt x="169" y="74"/>
                </a:cubicBezTo>
                <a:cubicBezTo>
                  <a:pt x="170" y="74"/>
                  <a:pt x="171" y="74"/>
                  <a:pt x="171" y="74"/>
                </a:cubicBezTo>
                <a:cubicBezTo>
                  <a:pt x="172" y="74"/>
                  <a:pt x="173" y="73"/>
                  <a:pt x="174" y="73"/>
                </a:cubicBezTo>
                <a:cubicBezTo>
                  <a:pt x="183" y="71"/>
                  <a:pt x="191" y="66"/>
                  <a:pt x="200" y="63"/>
                </a:cubicBezTo>
                <a:cubicBezTo>
                  <a:pt x="200" y="64"/>
                  <a:pt x="201" y="64"/>
                  <a:pt x="201" y="65"/>
                </a:cubicBezTo>
                <a:cubicBezTo>
                  <a:pt x="188" y="71"/>
                  <a:pt x="174" y="74"/>
                  <a:pt x="161" y="78"/>
                </a:cubicBezTo>
                <a:close/>
                <a:moveTo>
                  <a:pt x="185" y="68"/>
                </a:moveTo>
                <a:cubicBezTo>
                  <a:pt x="182" y="69"/>
                  <a:pt x="179" y="70"/>
                  <a:pt x="177" y="71"/>
                </a:cubicBezTo>
                <a:cubicBezTo>
                  <a:pt x="177" y="71"/>
                  <a:pt x="176" y="71"/>
                  <a:pt x="175" y="72"/>
                </a:cubicBezTo>
                <a:cubicBezTo>
                  <a:pt x="175" y="71"/>
                  <a:pt x="176" y="71"/>
                  <a:pt x="176" y="70"/>
                </a:cubicBezTo>
                <a:cubicBezTo>
                  <a:pt x="183" y="67"/>
                  <a:pt x="191" y="65"/>
                  <a:pt x="197" y="60"/>
                </a:cubicBezTo>
                <a:cubicBezTo>
                  <a:pt x="197" y="60"/>
                  <a:pt x="197" y="59"/>
                  <a:pt x="196" y="59"/>
                </a:cubicBezTo>
                <a:cubicBezTo>
                  <a:pt x="190" y="61"/>
                  <a:pt x="182" y="64"/>
                  <a:pt x="177" y="67"/>
                </a:cubicBezTo>
                <a:cubicBezTo>
                  <a:pt x="183" y="63"/>
                  <a:pt x="190" y="61"/>
                  <a:pt x="196" y="57"/>
                </a:cubicBezTo>
                <a:cubicBezTo>
                  <a:pt x="196" y="57"/>
                  <a:pt x="196" y="57"/>
                  <a:pt x="196" y="57"/>
                </a:cubicBezTo>
                <a:cubicBezTo>
                  <a:pt x="197" y="59"/>
                  <a:pt x="198" y="60"/>
                  <a:pt x="200" y="62"/>
                </a:cubicBezTo>
                <a:cubicBezTo>
                  <a:pt x="194" y="64"/>
                  <a:pt x="190" y="66"/>
                  <a:pt x="185" y="68"/>
                </a:cubicBezTo>
                <a:close/>
                <a:moveTo>
                  <a:pt x="182" y="61"/>
                </a:moveTo>
                <a:cubicBezTo>
                  <a:pt x="181" y="61"/>
                  <a:pt x="180" y="62"/>
                  <a:pt x="179" y="62"/>
                </a:cubicBezTo>
                <a:cubicBezTo>
                  <a:pt x="179" y="62"/>
                  <a:pt x="180" y="61"/>
                  <a:pt x="180" y="61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5" y="59"/>
                  <a:pt x="189" y="57"/>
                  <a:pt x="194" y="55"/>
                </a:cubicBezTo>
                <a:cubicBezTo>
                  <a:pt x="194" y="55"/>
                  <a:pt x="194" y="55"/>
                  <a:pt x="194" y="55"/>
                </a:cubicBezTo>
                <a:cubicBezTo>
                  <a:pt x="195" y="55"/>
                  <a:pt x="195" y="56"/>
                  <a:pt x="196" y="57"/>
                </a:cubicBezTo>
                <a:cubicBezTo>
                  <a:pt x="191" y="58"/>
                  <a:pt x="187" y="59"/>
                  <a:pt x="182" y="61"/>
                </a:cubicBezTo>
                <a:close/>
                <a:moveTo>
                  <a:pt x="194" y="54"/>
                </a:moveTo>
                <a:cubicBezTo>
                  <a:pt x="189" y="56"/>
                  <a:pt x="185" y="58"/>
                  <a:pt x="180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84" y="57"/>
                  <a:pt x="189" y="55"/>
                  <a:pt x="193" y="53"/>
                </a:cubicBezTo>
                <a:cubicBezTo>
                  <a:pt x="193" y="53"/>
                  <a:pt x="194" y="54"/>
                  <a:pt x="194" y="54"/>
                </a:cubicBezTo>
                <a:cubicBezTo>
                  <a:pt x="194" y="54"/>
                  <a:pt x="194" y="54"/>
                  <a:pt x="194" y="54"/>
                </a:cubicBezTo>
                <a:close/>
                <a:moveTo>
                  <a:pt x="180" y="57"/>
                </a:moveTo>
                <a:cubicBezTo>
                  <a:pt x="180" y="56"/>
                  <a:pt x="179" y="56"/>
                  <a:pt x="179" y="55"/>
                </a:cubicBezTo>
                <a:cubicBezTo>
                  <a:pt x="183" y="54"/>
                  <a:pt x="187" y="52"/>
                  <a:pt x="191" y="50"/>
                </a:cubicBezTo>
                <a:cubicBezTo>
                  <a:pt x="191" y="50"/>
                  <a:pt x="191" y="50"/>
                  <a:pt x="191" y="50"/>
                </a:cubicBezTo>
                <a:cubicBezTo>
                  <a:pt x="191" y="51"/>
                  <a:pt x="192" y="52"/>
                  <a:pt x="192" y="52"/>
                </a:cubicBezTo>
                <a:cubicBezTo>
                  <a:pt x="188" y="54"/>
                  <a:pt x="184" y="56"/>
                  <a:pt x="180" y="57"/>
                </a:cubicBezTo>
                <a:close/>
                <a:moveTo>
                  <a:pt x="179" y="55"/>
                </a:moveTo>
                <a:cubicBezTo>
                  <a:pt x="181" y="54"/>
                  <a:pt x="185" y="50"/>
                  <a:pt x="188" y="48"/>
                </a:cubicBezTo>
                <a:cubicBezTo>
                  <a:pt x="188" y="48"/>
                  <a:pt x="188" y="47"/>
                  <a:pt x="187" y="47"/>
                </a:cubicBezTo>
                <a:cubicBezTo>
                  <a:pt x="186" y="48"/>
                  <a:pt x="184" y="49"/>
                  <a:pt x="182" y="50"/>
                </a:cubicBezTo>
                <a:cubicBezTo>
                  <a:pt x="181" y="50"/>
                  <a:pt x="179" y="51"/>
                  <a:pt x="178" y="51"/>
                </a:cubicBezTo>
                <a:cubicBezTo>
                  <a:pt x="177" y="52"/>
                  <a:pt x="175" y="53"/>
                  <a:pt x="177" y="52"/>
                </a:cubicBezTo>
                <a:cubicBezTo>
                  <a:pt x="180" y="49"/>
                  <a:pt x="183" y="48"/>
                  <a:pt x="186" y="45"/>
                </a:cubicBezTo>
                <a:cubicBezTo>
                  <a:pt x="187" y="46"/>
                  <a:pt x="189" y="48"/>
                  <a:pt x="190" y="50"/>
                </a:cubicBezTo>
                <a:cubicBezTo>
                  <a:pt x="186" y="51"/>
                  <a:pt x="183" y="53"/>
                  <a:pt x="179" y="55"/>
                </a:cubicBezTo>
                <a:close/>
                <a:moveTo>
                  <a:pt x="178" y="48"/>
                </a:moveTo>
                <a:cubicBezTo>
                  <a:pt x="176" y="48"/>
                  <a:pt x="175" y="49"/>
                  <a:pt x="174" y="50"/>
                </a:cubicBezTo>
                <a:cubicBezTo>
                  <a:pt x="177" y="48"/>
                  <a:pt x="181" y="45"/>
                  <a:pt x="183" y="42"/>
                </a:cubicBezTo>
                <a:cubicBezTo>
                  <a:pt x="183" y="43"/>
                  <a:pt x="184" y="44"/>
                  <a:pt x="185" y="44"/>
                </a:cubicBezTo>
                <a:cubicBezTo>
                  <a:pt x="183" y="45"/>
                  <a:pt x="180" y="46"/>
                  <a:pt x="178" y="48"/>
                </a:cubicBezTo>
                <a:close/>
                <a:moveTo>
                  <a:pt x="172" y="45"/>
                </a:moveTo>
                <a:cubicBezTo>
                  <a:pt x="175" y="43"/>
                  <a:pt x="177" y="42"/>
                  <a:pt x="179" y="40"/>
                </a:cubicBezTo>
                <a:cubicBezTo>
                  <a:pt x="179" y="40"/>
                  <a:pt x="179" y="39"/>
                  <a:pt x="178" y="39"/>
                </a:cubicBezTo>
                <a:cubicBezTo>
                  <a:pt x="175" y="41"/>
                  <a:pt x="172" y="42"/>
                  <a:pt x="168" y="44"/>
                </a:cubicBezTo>
                <a:cubicBezTo>
                  <a:pt x="171" y="42"/>
                  <a:pt x="174" y="40"/>
                  <a:pt x="177" y="37"/>
                </a:cubicBezTo>
                <a:cubicBezTo>
                  <a:pt x="177" y="37"/>
                  <a:pt x="177" y="37"/>
                  <a:pt x="177" y="37"/>
                </a:cubicBezTo>
                <a:cubicBezTo>
                  <a:pt x="177" y="38"/>
                  <a:pt x="178" y="38"/>
                  <a:pt x="179" y="38"/>
                </a:cubicBezTo>
                <a:cubicBezTo>
                  <a:pt x="180" y="39"/>
                  <a:pt x="181" y="40"/>
                  <a:pt x="182" y="41"/>
                </a:cubicBezTo>
                <a:cubicBezTo>
                  <a:pt x="179" y="42"/>
                  <a:pt x="176" y="44"/>
                  <a:pt x="172" y="45"/>
                </a:cubicBezTo>
                <a:close/>
                <a:moveTo>
                  <a:pt x="176" y="37"/>
                </a:moveTo>
                <a:cubicBezTo>
                  <a:pt x="172" y="38"/>
                  <a:pt x="169" y="40"/>
                  <a:pt x="165" y="42"/>
                </a:cubicBezTo>
                <a:cubicBezTo>
                  <a:pt x="164" y="43"/>
                  <a:pt x="162" y="44"/>
                  <a:pt x="161" y="45"/>
                </a:cubicBezTo>
                <a:cubicBezTo>
                  <a:pt x="160" y="45"/>
                  <a:pt x="156" y="48"/>
                  <a:pt x="159" y="46"/>
                </a:cubicBezTo>
                <a:cubicBezTo>
                  <a:pt x="163" y="42"/>
                  <a:pt x="170" y="40"/>
                  <a:pt x="173" y="35"/>
                </a:cubicBezTo>
                <a:cubicBezTo>
                  <a:pt x="173" y="35"/>
                  <a:pt x="173" y="35"/>
                  <a:pt x="173" y="34"/>
                </a:cubicBezTo>
                <a:cubicBezTo>
                  <a:pt x="174" y="35"/>
                  <a:pt x="175" y="36"/>
                  <a:pt x="176" y="37"/>
                </a:cubicBezTo>
                <a:cubicBezTo>
                  <a:pt x="176" y="37"/>
                  <a:pt x="176" y="37"/>
                  <a:pt x="176" y="37"/>
                </a:cubicBezTo>
                <a:close/>
                <a:moveTo>
                  <a:pt x="173" y="34"/>
                </a:moveTo>
                <a:cubicBezTo>
                  <a:pt x="170" y="35"/>
                  <a:pt x="167" y="37"/>
                  <a:pt x="164" y="38"/>
                </a:cubicBezTo>
                <a:cubicBezTo>
                  <a:pt x="166" y="37"/>
                  <a:pt x="168" y="35"/>
                  <a:pt x="171" y="33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72" y="33"/>
                  <a:pt x="172" y="34"/>
                  <a:pt x="173" y="34"/>
                </a:cubicBezTo>
                <a:cubicBezTo>
                  <a:pt x="173" y="34"/>
                  <a:pt x="173" y="34"/>
                  <a:pt x="173" y="34"/>
                </a:cubicBezTo>
                <a:close/>
                <a:moveTo>
                  <a:pt x="170" y="33"/>
                </a:moveTo>
                <a:cubicBezTo>
                  <a:pt x="165" y="35"/>
                  <a:pt x="160" y="38"/>
                  <a:pt x="155" y="41"/>
                </a:cubicBezTo>
                <a:cubicBezTo>
                  <a:pt x="159" y="39"/>
                  <a:pt x="164" y="35"/>
                  <a:pt x="168" y="32"/>
                </a:cubicBezTo>
                <a:cubicBezTo>
                  <a:pt x="168" y="31"/>
                  <a:pt x="168" y="31"/>
                  <a:pt x="167" y="31"/>
                </a:cubicBezTo>
                <a:cubicBezTo>
                  <a:pt x="167" y="31"/>
                  <a:pt x="166" y="32"/>
                  <a:pt x="166" y="32"/>
                </a:cubicBezTo>
                <a:cubicBezTo>
                  <a:pt x="165" y="32"/>
                  <a:pt x="165" y="32"/>
                  <a:pt x="165" y="32"/>
                </a:cubicBezTo>
                <a:cubicBezTo>
                  <a:pt x="164" y="33"/>
                  <a:pt x="162" y="34"/>
                  <a:pt x="161" y="35"/>
                </a:cubicBezTo>
                <a:cubicBezTo>
                  <a:pt x="158" y="37"/>
                  <a:pt x="155" y="38"/>
                  <a:pt x="152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2" y="40"/>
                  <a:pt x="152" y="39"/>
                  <a:pt x="151" y="39"/>
                </a:cubicBezTo>
                <a:cubicBezTo>
                  <a:pt x="157" y="37"/>
                  <a:pt x="161" y="33"/>
                  <a:pt x="166" y="31"/>
                </a:cubicBezTo>
                <a:cubicBezTo>
                  <a:pt x="167" y="31"/>
                  <a:pt x="166" y="30"/>
                  <a:pt x="166" y="30"/>
                </a:cubicBezTo>
                <a:cubicBezTo>
                  <a:pt x="162" y="32"/>
                  <a:pt x="159" y="34"/>
                  <a:pt x="155" y="37"/>
                </a:cubicBezTo>
                <a:cubicBezTo>
                  <a:pt x="154" y="37"/>
                  <a:pt x="153" y="38"/>
                  <a:pt x="151" y="38"/>
                </a:cubicBezTo>
                <a:cubicBezTo>
                  <a:pt x="151" y="38"/>
                  <a:pt x="151" y="38"/>
                  <a:pt x="151" y="39"/>
                </a:cubicBezTo>
                <a:cubicBezTo>
                  <a:pt x="151" y="39"/>
                  <a:pt x="151" y="39"/>
                  <a:pt x="151" y="39"/>
                </a:cubicBezTo>
                <a:cubicBezTo>
                  <a:pt x="151" y="38"/>
                  <a:pt x="151" y="38"/>
                  <a:pt x="151" y="38"/>
                </a:cubicBezTo>
                <a:cubicBezTo>
                  <a:pt x="153" y="37"/>
                  <a:pt x="154" y="36"/>
                  <a:pt x="155" y="35"/>
                </a:cubicBezTo>
                <a:cubicBezTo>
                  <a:pt x="155" y="35"/>
                  <a:pt x="156" y="35"/>
                  <a:pt x="156" y="35"/>
                </a:cubicBezTo>
                <a:cubicBezTo>
                  <a:pt x="159" y="35"/>
                  <a:pt x="160" y="33"/>
                  <a:pt x="159" y="31"/>
                </a:cubicBezTo>
                <a:cubicBezTo>
                  <a:pt x="161" y="30"/>
                  <a:pt x="162" y="30"/>
                  <a:pt x="163" y="29"/>
                </a:cubicBezTo>
                <a:cubicBezTo>
                  <a:pt x="164" y="29"/>
                  <a:pt x="164" y="29"/>
                  <a:pt x="163" y="29"/>
                </a:cubicBezTo>
                <a:cubicBezTo>
                  <a:pt x="162" y="29"/>
                  <a:pt x="161" y="29"/>
                  <a:pt x="159" y="30"/>
                </a:cubicBezTo>
                <a:cubicBezTo>
                  <a:pt x="160" y="29"/>
                  <a:pt x="161" y="29"/>
                  <a:pt x="162" y="28"/>
                </a:cubicBezTo>
                <a:cubicBezTo>
                  <a:pt x="162" y="28"/>
                  <a:pt x="162" y="27"/>
                  <a:pt x="162" y="27"/>
                </a:cubicBezTo>
                <a:cubicBezTo>
                  <a:pt x="160" y="27"/>
                  <a:pt x="159" y="28"/>
                  <a:pt x="157" y="28"/>
                </a:cubicBezTo>
                <a:cubicBezTo>
                  <a:pt x="157" y="28"/>
                  <a:pt x="157" y="28"/>
                  <a:pt x="157" y="28"/>
                </a:cubicBezTo>
                <a:cubicBezTo>
                  <a:pt x="157" y="27"/>
                  <a:pt x="158" y="27"/>
                  <a:pt x="158" y="27"/>
                </a:cubicBezTo>
                <a:cubicBezTo>
                  <a:pt x="158" y="27"/>
                  <a:pt x="158" y="26"/>
                  <a:pt x="158" y="26"/>
                </a:cubicBezTo>
                <a:cubicBezTo>
                  <a:pt x="157" y="26"/>
                  <a:pt x="156" y="27"/>
                  <a:pt x="154" y="27"/>
                </a:cubicBezTo>
                <a:cubicBezTo>
                  <a:pt x="155" y="27"/>
                  <a:pt x="156" y="26"/>
                  <a:pt x="157" y="26"/>
                </a:cubicBezTo>
                <a:cubicBezTo>
                  <a:pt x="157" y="26"/>
                  <a:pt x="157" y="25"/>
                  <a:pt x="157" y="25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62" y="27"/>
                  <a:pt x="166" y="30"/>
                  <a:pt x="171" y="33"/>
                </a:cubicBezTo>
                <a:cubicBezTo>
                  <a:pt x="170" y="33"/>
                  <a:pt x="170" y="33"/>
                  <a:pt x="170" y="33"/>
                </a:cubicBezTo>
                <a:close/>
                <a:moveTo>
                  <a:pt x="137" y="38"/>
                </a:moveTo>
                <a:cubicBezTo>
                  <a:pt x="137" y="38"/>
                  <a:pt x="137" y="38"/>
                  <a:pt x="137" y="39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39" y="37"/>
                  <a:pt x="140" y="36"/>
                  <a:pt x="142" y="35"/>
                </a:cubicBezTo>
                <a:cubicBezTo>
                  <a:pt x="142" y="35"/>
                  <a:pt x="142" y="35"/>
                  <a:pt x="142" y="34"/>
                </a:cubicBezTo>
                <a:cubicBezTo>
                  <a:pt x="144" y="34"/>
                  <a:pt x="148" y="32"/>
                  <a:pt x="144" y="35"/>
                </a:cubicBezTo>
                <a:cubicBezTo>
                  <a:pt x="143" y="36"/>
                  <a:pt x="142" y="36"/>
                  <a:pt x="141" y="37"/>
                </a:cubicBezTo>
                <a:cubicBezTo>
                  <a:pt x="140" y="37"/>
                  <a:pt x="139" y="38"/>
                  <a:pt x="137" y="38"/>
                </a:cubicBezTo>
                <a:close/>
                <a:moveTo>
                  <a:pt x="141" y="34"/>
                </a:moveTo>
                <a:cubicBezTo>
                  <a:pt x="141" y="34"/>
                  <a:pt x="141" y="34"/>
                  <a:pt x="141" y="34"/>
                </a:cubicBezTo>
                <a:cubicBezTo>
                  <a:pt x="141" y="34"/>
                  <a:pt x="141" y="34"/>
                  <a:pt x="141" y="34"/>
                </a:cubicBezTo>
                <a:close/>
                <a:moveTo>
                  <a:pt x="144" y="33"/>
                </a:moveTo>
                <a:cubicBezTo>
                  <a:pt x="143" y="33"/>
                  <a:pt x="143" y="33"/>
                  <a:pt x="143" y="33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3" y="33"/>
                  <a:pt x="143" y="32"/>
                  <a:pt x="142" y="33"/>
                </a:cubicBezTo>
                <a:cubicBezTo>
                  <a:pt x="142" y="33"/>
                  <a:pt x="141" y="33"/>
                  <a:pt x="140" y="34"/>
                </a:cubicBezTo>
                <a:cubicBezTo>
                  <a:pt x="140" y="34"/>
                  <a:pt x="140" y="34"/>
                  <a:pt x="140" y="34"/>
                </a:cubicBezTo>
                <a:cubicBezTo>
                  <a:pt x="141" y="33"/>
                  <a:pt x="142" y="32"/>
                  <a:pt x="142" y="31"/>
                </a:cubicBezTo>
                <a:cubicBezTo>
                  <a:pt x="143" y="30"/>
                  <a:pt x="143" y="30"/>
                  <a:pt x="142" y="30"/>
                </a:cubicBezTo>
                <a:cubicBezTo>
                  <a:pt x="143" y="31"/>
                  <a:pt x="144" y="32"/>
                  <a:pt x="145" y="32"/>
                </a:cubicBezTo>
                <a:cubicBezTo>
                  <a:pt x="145" y="32"/>
                  <a:pt x="144" y="32"/>
                  <a:pt x="144" y="33"/>
                </a:cubicBezTo>
                <a:close/>
                <a:moveTo>
                  <a:pt x="142" y="30"/>
                </a:moveTo>
                <a:cubicBezTo>
                  <a:pt x="137" y="32"/>
                  <a:pt x="139" y="31"/>
                  <a:pt x="140" y="29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29"/>
                  <a:pt x="142" y="30"/>
                  <a:pt x="142" y="30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42" y="30"/>
                  <a:pt x="142" y="30"/>
                  <a:pt x="142" y="30"/>
                </a:cubicBezTo>
                <a:close/>
                <a:moveTo>
                  <a:pt x="140" y="28"/>
                </a:moveTo>
                <a:cubicBezTo>
                  <a:pt x="139" y="28"/>
                  <a:pt x="138" y="29"/>
                  <a:pt x="138" y="29"/>
                </a:cubicBezTo>
                <a:cubicBezTo>
                  <a:pt x="138" y="28"/>
                  <a:pt x="138" y="27"/>
                  <a:pt x="139" y="28"/>
                </a:cubicBezTo>
                <a:cubicBezTo>
                  <a:pt x="139" y="28"/>
                  <a:pt x="140" y="28"/>
                  <a:pt x="140" y="28"/>
                </a:cubicBezTo>
                <a:cubicBezTo>
                  <a:pt x="140" y="28"/>
                  <a:pt x="140" y="28"/>
                  <a:pt x="140" y="28"/>
                </a:cubicBezTo>
                <a:close/>
                <a:moveTo>
                  <a:pt x="138" y="31"/>
                </a:moveTo>
                <a:cubicBezTo>
                  <a:pt x="138" y="30"/>
                  <a:pt x="138" y="30"/>
                  <a:pt x="138" y="29"/>
                </a:cubicBezTo>
                <a:cubicBezTo>
                  <a:pt x="139" y="29"/>
                  <a:pt x="138" y="30"/>
                  <a:pt x="138" y="31"/>
                </a:cubicBezTo>
                <a:close/>
                <a:moveTo>
                  <a:pt x="138" y="34"/>
                </a:moveTo>
                <a:cubicBezTo>
                  <a:pt x="138" y="33"/>
                  <a:pt x="138" y="33"/>
                  <a:pt x="138" y="32"/>
                </a:cubicBezTo>
                <a:cubicBezTo>
                  <a:pt x="139" y="32"/>
                  <a:pt x="142" y="31"/>
                  <a:pt x="140" y="32"/>
                </a:cubicBezTo>
                <a:cubicBezTo>
                  <a:pt x="139" y="33"/>
                  <a:pt x="138" y="34"/>
                  <a:pt x="138" y="35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5" y="37"/>
                  <a:pt x="133" y="39"/>
                  <a:pt x="130" y="39"/>
                </a:cubicBezTo>
                <a:cubicBezTo>
                  <a:pt x="130" y="39"/>
                  <a:pt x="130" y="39"/>
                  <a:pt x="130" y="40"/>
                </a:cubicBezTo>
                <a:cubicBezTo>
                  <a:pt x="130" y="39"/>
                  <a:pt x="130" y="39"/>
                  <a:pt x="129" y="39"/>
                </a:cubicBezTo>
                <a:cubicBezTo>
                  <a:pt x="130" y="39"/>
                  <a:pt x="132" y="38"/>
                  <a:pt x="132" y="38"/>
                </a:cubicBezTo>
                <a:cubicBezTo>
                  <a:pt x="132" y="37"/>
                  <a:pt x="132" y="37"/>
                  <a:pt x="133" y="37"/>
                </a:cubicBezTo>
                <a:cubicBezTo>
                  <a:pt x="135" y="37"/>
                  <a:pt x="137" y="36"/>
                  <a:pt x="138" y="34"/>
                </a:cubicBezTo>
                <a:close/>
                <a:moveTo>
                  <a:pt x="129" y="36"/>
                </a:moveTo>
                <a:cubicBezTo>
                  <a:pt x="130" y="36"/>
                  <a:pt x="130" y="36"/>
                  <a:pt x="131" y="36"/>
                </a:cubicBezTo>
                <a:cubicBezTo>
                  <a:pt x="130" y="37"/>
                  <a:pt x="128" y="38"/>
                  <a:pt x="127" y="38"/>
                </a:cubicBezTo>
                <a:cubicBezTo>
                  <a:pt x="127" y="38"/>
                  <a:pt x="128" y="37"/>
                  <a:pt x="129" y="36"/>
                </a:cubicBezTo>
                <a:cubicBezTo>
                  <a:pt x="129" y="36"/>
                  <a:pt x="129" y="36"/>
                  <a:pt x="129" y="36"/>
                </a:cubicBezTo>
                <a:close/>
                <a:moveTo>
                  <a:pt x="125" y="37"/>
                </a:moveTo>
                <a:cubicBezTo>
                  <a:pt x="123" y="38"/>
                  <a:pt x="125" y="37"/>
                  <a:pt x="125" y="35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6" y="35"/>
                  <a:pt x="127" y="35"/>
                  <a:pt x="128" y="36"/>
                </a:cubicBezTo>
                <a:cubicBezTo>
                  <a:pt x="127" y="36"/>
                  <a:pt x="127" y="36"/>
                  <a:pt x="125" y="37"/>
                </a:cubicBezTo>
                <a:close/>
                <a:moveTo>
                  <a:pt x="122" y="36"/>
                </a:moveTo>
                <a:cubicBezTo>
                  <a:pt x="122" y="36"/>
                  <a:pt x="122" y="36"/>
                  <a:pt x="122" y="36"/>
                </a:cubicBezTo>
                <a:cubicBezTo>
                  <a:pt x="122" y="35"/>
                  <a:pt x="123" y="35"/>
                  <a:pt x="125" y="35"/>
                </a:cubicBezTo>
                <a:cubicBezTo>
                  <a:pt x="124" y="36"/>
                  <a:pt x="123" y="36"/>
                  <a:pt x="122" y="36"/>
                </a:cubicBezTo>
                <a:close/>
                <a:moveTo>
                  <a:pt x="123" y="37"/>
                </a:moveTo>
                <a:cubicBezTo>
                  <a:pt x="123" y="37"/>
                  <a:pt x="123" y="37"/>
                  <a:pt x="123" y="37"/>
                </a:cubicBezTo>
                <a:cubicBezTo>
                  <a:pt x="124" y="36"/>
                  <a:pt x="124" y="36"/>
                  <a:pt x="123" y="37"/>
                </a:cubicBezTo>
                <a:close/>
                <a:moveTo>
                  <a:pt x="125" y="38"/>
                </a:moveTo>
                <a:cubicBezTo>
                  <a:pt x="125" y="38"/>
                  <a:pt x="124" y="38"/>
                  <a:pt x="124" y="38"/>
                </a:cubicBezTo>
                <a:cubicBezTo>
                  <a:pt x="125" y="38"/>
                  <a:pt x="127" y="37"/>
                  <a:pt x="125" y="38"/>
                </a:cubicBezTo>
                <a:close/>
                <a:moveTo>
                  <a:pt x="131" y="37"/>
                </a:moveTo>
                <a:cubicBezTo>
                  <a:pt x="131" y="37"/>
                  <a:pt x="130" y="38"/>
                  <a:pt x="129" y="39"/>
                </a:cubicBezTo>
                <a:cubicBezTo>
                  <a:pt x="128" y="39"/>
                  <a:pt x="127" y="39"/>
                  <a:pt x="127" y="39"/>
                </a:cubicBezTo>
                <a:cubicBezTo>
                  <a:pt x="128" y="38"/>
                  <a:pt x="130" y="38"/>
                  <a:pt x="131" y="37"/>
                </a:cubicBezTo>
                <a:close/>
                <a:moveTo>
                  <a:pt x="139" y="36"/>
                </a:moveTo>
                <a:cubicBezTo>
                  <a:pt x="139" y="36"/>
                  <a:pt x="139" y="36"/>
                  <a:pt x="140" y="36"/>
                </a:cubicBezTo>
                <a:cubicBezTo>
                  <a:pt x="139" y="36"/>
                  <a:pt x="138" y="37"/>
                  <a:pt x="137" y="37"/>
                </a:cubicBezTo>
                <a:cubicBezTo>
                  <a:pt x="136" y="38"/>
                  <a:pt x="135" y="39"/>
                  <a:pt x="134" y="40"/>
                </a:cubicBezTo>
                <a:cubicBezTo>
                  <a:pt x="133" y="40"/>
                  <a:pt x="132" y="40"/>
                  <a:pt x="131" y="40"/>
                </a:cubicBezTo>
                <a:cubicBezTo>
                  <a:pt x="134" y="39"/>
                  <a:pt x="136" y="37"/>
                  <a:pt x="139" y="36"/>
                </a:cubicBezTo>
                <a:close/>
                <a:moveTo>
                  <a:pt x="147" y="33"/>
                </a:moveTo>
                <a:cubicBezTo>
                  <a:pt x="148" y="33"/>
                  <a:pt x="148" y="33"/>
                  <a:pt x="149" y="34"/>
                </a:cubicBezTo>
                <a:cubicBezTo>
                  <a:pt x="148" y="34"/>
                  <a:pt x="146" y="35"/>
                  <a:pt x="145" y="36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36"/>
                  <a:pt x="144" y="36"/>
                  <a:pt x="143" y="36"/>
                </a:cubicBezTo>
                <a:cubicBezTo>
                  <a:pt x="145" y="35"/>
                  <a:pt x="146" y="34"/>
                  <a:pt x="147" y="33"/>
                </a:cubicBezTo>
                <a:close/>
                <a:moveTo>
                  <a:pt x="151" y="27"/>
                </a:moveTo>
                <a:cubicBezTo>
                  <a:pt x="152" y="26"/>
                  <a:pt x="154" y="26"/>
                  <a:pt x="156" y="26"/>
                </a:cubicBezTo>
                <a:cubicBezTo>
                  <a:pt x="155" y="26"/>
                  <a:pt x="154" y="26"/>
                  <a:pt x="153" y="27"/>
                </a:cubicBezTo>
                <a:cubicBezTo>
                  <a:pt x="152" y="27"/>
                  <a:pt x="151" y="27"/>
                  <a:pt x="151" y="27"/>
                </a:cubicBezTo>
                <a:close/>
                <a:moveTo>
                  <a:pt x="158" y="29"/>
                </a:moveTo>
                <a:cubicBezTo>
                  <a:pt x="159" y="28"/>
                  <a:pt x="160" y="28"/>
                  <a:pt x="160" y="28"/>
                </a:cubicBezTo>
                <a:cubicBezTo>
                  <a:pt x="160" y="29"/>
                  <a:pt x="159" y="29"/>
                  <a:pt x="159" y="29"/>
                </a:cubicBezTo>
                <a:cubicBezTo>
                  <a:pt x="159" y="29"/>
                  <a:pt x="158" y="29"/>
                  <a:pt x="158" y="29"/>
                </a:cubicBezTo>
                <a:close/>
                <a:moveTo>
                  <a:pt x="156" y="28"/>
                </a:moveTo>
                <a:cubicBezTo>
                  <a:pt x="156" y="27"/>
                  <a:pt x="156" y="27"/>
                  <a:pt x="156" y="27"/>
                </a:cubicBezTo>
                <a:cubicBezTo>
                  <a:pt x="156" y="27"/>
                  <a:pt x="156" y="27"/>
                  <a:pt x="157" y="27"/>
                </a:cubicBezTo>
                <a:cubicBezTo>
                  <a:pt x="157" y="27"/>
                  <a:pt x="156" y="27"/>
                  <a:pt x="156" y="28"/>
                </a:cubicBezTo>
                <a:close/>
                <a:moveTo>
                  <a:pt x="148" y="37"/>
                </a:moveTo>
                <a:cubicBezTo>
                  <a:pt x="148" y="37"/>
                  <a:pt x="148" y="37"/>
                  <a:pt x="148" y="37"/>
                </a:cubicBezTo>
                <a:cubicBezTo>
                  <a:pt x="148" y="37"/>
                  <a:pt x="148" y="36"/>
                  <a:pt x="148" y="36"/>
                </a:cubicBezTo>
                <a:cubicBezTo>
                  <a:pt x="149" y="35"/>
                  <a:pt x="149" y="35"/>
                  <a:pt x="150" y="34"/>
                </a:cubicBezTo>
                <a:cubicBezTo>
                  <a:pt x="151" y="34"/>
                  <a:pt x="152" y="34"/>
                  <a:pt x="152" y="34"/>
                </a:cubicBezTo>
                <a:cubicBezTo>
                  <a:pt x="152" y="35"/>
                  <a:pt x="151" y="35"/>
                  <a:pt x="151" y="35"/>
                </a:cubicBezTo>
                <a:cubicBezTo>
                  <a:pt x="151" y="35"/>
                  <a:pt x="149" y="37"/>
                  <a:pt x="148" y="37"/>
                </a:cubicBezTo>
                <a:close/>
                <a:moveTo>
                  <a:pt x="149" y="34"/>
                </a:moveTo>
                <a:cubicBezTo>
                  <a:pt x="148" y="35"/>
                  <a:pt x="148" y="36"/>
                  <a:pt x="147" y="36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47" y="36"/>
                  <a:pt x="148" y="35"/>
                  <a:pt x="149" y="34"/>
                </a:cubicBezTo>
                <a:close/>
                <a:moveTo>
                  <a:pt x="152" y="35"/>
                </a:moveTo>
                <a:cubicBezTo>
                  <a:pt x="153" y="35"/>
                  <a:pt x="153" y="35"/>
                  <a:pt x="153" y="35"/>
                </a:cubicBezTo>
                <a:cubicBezTo>
                  <a:pt x="154" y="35"/>
                  <a:pt x="154" y="35"/>
                  <a:pt x="154" y="35"/>
                </a:cubicBezTo>
                <a:cubicBezTo>
                  <a:pt x="154" y="35"/>
                  <a:pt x="154" y="35"/>
                  <a:pt x="154" y="35"/>
                </a:cubicBezTo>
                <a:cubicBezTo>
                  <a:pt x="153" y="36"/>
                  <a:pt x="151" y="37"/>
                  <a:pt x="150" y="38"/>
                </a:cubicBezTo>
                <a:cubicBezTo>
                  <a:pt x="150" y="38"/>
                  <a:pt x="149" y="37"/>
                  <a:pt x="149" y="37"/>
                </a:cubicBezTo>
                <a:cubicBezTo>
                  <a:pt x="150" y="37"/>
                  <a:pt x="151" y="36"/>
                  <a:pt x="152" y="35"/>
                </a:cubicBezTo>
                <a:close/>
                <a:moveTo>
                  <a:pt x="12" y="131"/>
                </a:moveTo>
                <a:cubicBezTo>
                  <a:pt x="13" y="131"/>
                  <a:pt x="13" y="131"/>
                  <a:pt x="13" y="131"/>
                </a:cubicBezTo>
                <a:cubicBezTo>
                  <a:pt x="14" y="131"/>
                  <a:pt x="18" y="129"/>
                  <a:pt x="16" y="131"/>
                </a:cubicBezTo>
                <a:cubicBezTo>
                  <a:pt x="15" y="132"/>
                  <a:pt x="14" y="133"/>
                  <a:pt x="13" y="134"/>
                </a:cubicBezTo>
                <a:cubicBezTo>
                  <a:pt x="13" y="133"/>
                  <a:pt x="13" y="132"/>
                  <a:pt x="12" y="131"/>
                </a:cubicBezTo>
                <a:close/>
                <a:moveTo>
                  <a:pt x="11" y="124"/>
                </a:moveTo>
                <a:cubicBezTo>
                  <a:pt x="13" y="124"/>
                  <a:pt x="14" y="123"/>
                  <a:pt x="16" y="123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7" y="122"/>
                  <a:pt x="17" y="122"/>
                  <a:pt x="17" y="123"/>
                </a:cubicBezTo>
                <a:cubicBezTo>
                  <a:pt x="17" y="123"/>
                  <a:pt x="16" y="123"/>
                  <a:pt x="16" y="124"/>
                </a:cubicBezTo>
                <a:cubicBezTo>
                  <a:pt x="14" y="125"/>
                  <a:pt x="13" y="126"/>
                  <a:pt x="12" y="127"/>
                </a:cubicBezTo>
                <a:cubicBezTo>
                  <a:pt x="12" y="126"/>
                  <a:pt x="11" y="125"/>
                  <a:pt x="11" y="124"/>
                </a:cubicBezTo>
                <a:close/>
                <a:moveTo>
                  <a:pt x="12" y="128"/>
                </a:moveTo>
                <a:cubicBezTo>
                  <a:pt x="13" y="128"/>
                  <a:pt x="13" y="128"/>
                  <a:pt x="14" y="127"/>
                </a:cubicBezTo>
                <a:cubicBezTo>
                  <a:pt x="15" y="127"/>
                  <a:pt x="15" y="126"/>
                  <a:pt x="16" y="127"/>
                </a:cubicBezTo>
                <a:cubicBezTo>
                  <a:pt x="15" y="128"/>
                  <a:pt x="14" y="129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0"/>
                  <a:pt x="12" y="129"/>
                  <a:pt x="12" y="128"/>
                </a:cubicBezTo>
                <a:cubicBezTo>
                  <a:pt x="12" y="128"/>
                  <a:pt x="12" y="128"/>
                  <a:pt x="12" y="128"/>
                </a:cubicBezTo>
                <a:close/>
                <a:moveTo>
                  <a:pt x="17" y="133"/>
                </a:moveTo>
                <a:cubicBezTo>
                  <a:pt x="17" y="133"/>
                  <a:pt x="17" y="133"/>
                  <a:pt x="17" y="133"/>
                </a:cubicBezTo>
                <a:cubicBezTo>
                  <a:pt x="16" y="133"/>
                  <a:pt x="14" y="134"/>
                  <a:pt x="15" y="133"/>
                </a:cubicBezTo>
                <a:cubicBezTo>
                  <a:pt x="16" y="132"/>
                  <a:pt x="17" y="131"/>
                  <a:pt x="17" y="130"/>
                </a:cubicBezTo>
                <a:cubicBezTo>
                  <a:pt x="17" y="131"/>
                  <a:pt x="17" y="132"/>
                  <a:pt x="17" y="133"/>
                </a:cubicBezTo>
                <a:close/>
                <a:moveTo>
                  <a:pt x="13" y="135"/>
                </a:moveTo>
                <a:cubicBezTo>
                  <a:pt x="14" y="135"/>
                  <a:pt x="18" y="133"/>
                  <a:pt x="16" y="135"/>
                </a:cubicBezTo>
                <a:cubicBezTo>
                  <a:pt x="16" y="136"/>
                  <a:pt x="15" y="136"/>
                  <a:pt x="15" y="137"/>
                </a:cubicBezTo>
                <a:cubicBezTo>
                  <a:pt x="14" y="137"/>
                  <a:pt x="14" y="138"/>
                  <a:pt x="14" y="139"/>
                </a:cubicBezTo>
                <a:cubicBezTo>
                  <a:pt x="14" y="137"/>
                  <a:pt x="14" y="136"/>
                  <a:pt x="13" y="135"/>
                </a:cubicBezTo>
                <a:cubicBezTo>
                  <a:pt x="13" y="135"/>
                  <a:pt x="13" y="135"/>
                  <a:pt x="13" y="135"/>
                </a:cubicBezTo>
                <a:close/>
                <a:moveTo>
                  <a:pt x="15" y="140"/>
                </a:moveTo>
                <a:cubicBezTo>
                  <a:pt x="15" y="140"/>
                  <a:pt x="15" y="140"/>
                  <a:pt x="15" y="140"/>
                </a:cubicBezTo>
                <a:cubicBezTo>
                  <a:pt x="15" y="140"/>
                  <a:pt x="15" y="141"/>
                  <a:pt x="15" y="141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15" y="140"/>
                  <a:pt x="15" y="140"/>
                  <a:pt x="15" y="140"/>
                </a:cubicBezTo>
                <a:close/>
                <a:moveTo>
                  <a:pt x="15" y="139"/>
                </a:moveTo>
                <a:cubicBezTo>
                  <a:pt x="15" y="138"/>
                  <a:pt x="16" y="137"/>
                  <a:pt x="17" y="136"/>
                </a:cubicBezTo>
                <a:cubicBezTo>
                  <a:pt x="17" y="136"/>
                  <a:pt x="16" y="137"/>
                  <a:pt x="16" y="137"/>
                </a:cubicBezTo>
                <a:cubicBezTo>
                  <a:pt x="16" y="138"/>
                  <a:pt x="16" y="139"/>
                  <a:pt x="15" y="139"/>
                </a:cubicBezTo>
                <a:close/>
                <a:moveTo>
                  <a:pt x="17" y="127"/>
                </a:moveTo>
                <a:cubicBezTo>
                  <a:pt x="17" y="128"/>
                  <a:pt x="17" y="129"/>
                  <a:pt x="17" y="129"/>
                </a:cubicBezTo>
                <a:cubicBezTo>
                  <a:pt x="17" y="129"/>
                  <a:pt x="17" y="129"/>
                  <a:pt x="17" y="129"/>
                </a:cubicBezTo>
                <a:cubicBezTo>
                  <a:pt x="16" y="129"/>
                  <a:pt x="16" y="130"/>
                  <a:pt x="15" y="130"/>
                </a:cubicBezTo>
                <a:cubicBezTo>
                  <a:pt x="12" y="131"/>
                  <a:pt x="15" y="129"/>
                  <a:pt x="15" y="129"/>
                </a:cubicBezTo>
                <a:cubicBezTo>
                  <a:pt x="16" y="128"/>
                  <a:pt x="16" y="128"/>
                  <a:pt x="17" y="127"/>
                </a:cubicBezTo>
                <a:cubicBezTo>
                  <a:pt x="17" y="127"/>
                  <a:pt x="17" y="127"/>
                  <a:pt x="17" y="127"/>
                </a:cubicBezTo>
                <a:close/>
                <a:moveTo>
                  <a:pt x="17" y="125"/>
                </a:moveTo>
                <a:cubicBezTo>
                  <a:pt x="17" y="125"/>
                  <a:pt x="16" y="125"/>
                  <a:pt x="16" y="126"/>
                </a:cubicBezTo>
                <a:cubicBezTo>
                  <a:pt x="15" y="126"/>
                  <a:pt x="14" y="126"/>
                  <a:pt x="14" y="127"/>
                </a:cubicBezTo>
                <a:cubicBezTo>
                  <a:pt x="12" y="127"/>
                  <a:pt x="12" y="127"/>
                  <a:pt x="13" y="127"/>
                </a:cubicBezTo>
                <a:cubicBezTo>
                  <a:pt x="14" y="126"/>
                  <a:pt x="16" y="125"/>
                  <a:pt x="17" y="124"/>
                </a:cubicBezTo>
                <a:cubicBezTo>
                  <a:pt x="17" y="124"/>
                  <a:pt x="17" y="125"/>
                  <a:pt x="17" y="125"/>
                </a:cubicBezTo>
                <a:close/>
                <a:moveTo>
                  <a:pt x="18" y="121"/>
                </a:moveTo>
                <a:cubicBezTo>
                  <a:pt x="15" y="122"/>
                  <a:pt x="13" y="123"/>
                  <a:pt x="11" y="124"/>
                </a:cubicBezTo>
                <a:cubicBezTo>
                  <a:pt x="11" y="123"/>
                  <a:pt x="11" y="122"/>
                  <a:pt x="11" y="122"/>
                </a:cubicBezTo>
                <a:cubicBezTo>
                  <a:pt x="15" y="120"/>
                  <a:pt x="19" y="119"/>
                  <a:pt x="22" y="117"/>
                </a:cubicBezTo>
                <a:cubicBezTo>
                  <a:pt x="24" y="116"/>
                  <a:pt x="25" y="115"/>
                  <a:pt x="27" y="115"/>
                </a:cubicBezTo>
                <a:cubicBezTo>
                  <a:pt x="28" y="114"/>
                  <a:pt x="29" y="114"/>
                  <a:pt x="27" y="115"/>
                </a:cubicBezTo>
                <a:cubicBezTo>
                  <a:pt x="25" y="116"/>
                  <a:pt x="24" y="117"/>
                  <a:pt x="23" y="118"/>
                </a:cubicBezTo>
                <a:cubicBezTo>
                  <a:pt x="22" y="118"/>
                  <a:pt x="21" y="118"/>
                  <a:pt x="20" y="118"/>
                </a:cubicBezTo>
                <a:cubicBezTo>
                  <a:pt x="19" y="119"/>
                  <a:pt x="18" y="120"/>
                  <a:pt x="18" y="121"/>
                </a:cubicBezTo>
                <a:close/>
                <a:moveTo>
                  <a:pt x="18" y="77"/>
                </a:moveTo>
                <a:cubicBezTo>
                  <a:pt x="19" y="77"/>
                  <a:pt x="20" y="76"/>
                  <a:pt x="21" y="76"/>
                </a:cubicBezTo>
                <a:cubicBezTo>
                  <a:pt x="22" y="75"/>
                  <a:pt x="26" y="73"/>
                  <a:pt x="23" y="75"/>
                </a:cubicBezTo>
                <a:cubicBezTo>
                  <a:pt x="21" y="76"/>
                  <a:pt x="19" y="77"/>
                  <a:pt x="17" y="78"/>
                </a:cubicBezTo>
                <a:cubicBezTo>
                  <a:pt x="17" y="78"/>
                  <a:pt x="18" y="78"/>
                  <a:pt x="18" y="77"/>
                </a:cubicBezTo>
                <a:close/>
                <a:moveTo>
                  <a:pt x="26" y="61"/>
                </a:moveTo>
                <a:cubicBezTo>
                  <a:pt x="28" y="60"/>
                  <a:pt x="28" y="60"/>
                  <a:pt x="26" y="61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3"/>
                </a:moveTo>
                <a:cubicBezTo>
                  <a:pt x="26" y="63"/>
                  <a:pt x="27" y="62"/>
                  <a:pt x="29" y="62"/>
                </a:cubicBezTo>
                <a:cubicBezTo>
                  <a:pt x="28" y="62"/>
                  <a:pt x="26" y="63"/>
                  <a:pt x="25" y="64"/>
                </a:cubicBezTo>
                <a:cubicBezTo>
                  <a:pt x="25" y="64"/>
                  <a:pt x="24" y="64"/>
                  <a:pt x="24" y="64"/>
                </a:cubicBezTo>
                <a:cubicBezTo>
                  <a:pt x="24" y="64"/>
                  <a:pt x="25" y="64"/>
                  <a:pt x="25" y="63"/>
                </a:cubicBezTo>
                <a:close/>
                <a:moveTo>
                  <a:pt x="22" y="68"/>
                </a:moveTo>
                <a:cubicBezTo>
                  <a:pt x="23" y="67"/>
                  <a:pt x="24" y="67"/>
                  <a:pt x="24" y="67"/>
                </a:cubicBezTo>
                <a:cubicBezTo>
                  <a:pt x="26" y="66"/>
                  <a:pt x="31" y="64"/>
                  <a:pt x="27" y="67"/>
                </a:cubicBezTo>
                <a:cubicBezTo>
                  <a:pt x="25" y="68"/>
                  <a:pt x="23" y="69"/>
                  <a:pt x="21" y="70"/>
                </a:cubicBezTo>
                <a:cubicBezTo>
                  <a:pt x="21" y="69"/>
                  <a:pt x="22" y="69"/>
                  <a:pt x="22" y="68"/>
                </a:cubicBezTo>
                <a:close/>
                <a:moveTo>
                  <a:pt x="20" y="72"/>
                </a:moveTo>
                <a:cubicBezTo>
                  <a:pt x="21" y="72"/>
                  <a:pt x="22" y="72"/>
                  <a:pt x="23" y="71"/>
                </a:cubicBezTo>
                <a:cubicBezTo>
                  <a:pt x="25" y="71"/>
                  <a:pt x="27" y="70"/>
                  <a:pt x="28" y="69"/>
                </a:cubicBezTo>
                <a:cubicBezTo>
                  <a:pt x="27" y="70"/>
                  <a:pt x="26" y="70"/>
                  <a:pt x="25" y="71"/>
                </a:cubicBezTo>
                <a:cubicBezTo>
                  <a:pt x="23" y="72"/>
                  <a:pt x="21" y="73"/>
                  <a:pt x="19" y="74"/>
                </a:cubicBezTo>
                <a:cubicBezTo>
                  <a:pt x="19" y="74"/>
                  <a:pt x="20" y="73"/>
                  <a:pt x="20" y="72"/>
                </a:cubicBezTo>
                <a:close/>
                <a:moveTo>
                  <a:pt x="16" y="81"/>
                </a:moveTo>
                <a:cubicBezTo>
                  <a:pt x="18" y="81"/>
                  <a:pt x="19" y="80"/>
                  <a:pt x="20" y="80"/>
                </a:cubicBezTo>
                <a:cubicBezTo>
                  <a:pt x="21" y="79"/>
                  <a:pt x="28" y="76"/>
                  <a:pt x="23" y="79"/>
                </a:cubicBezTo>
                <a:cubicBezTo>
                  <a:pt x="21" y="81"/>
                  <a:pt x="18" y="82"/>
                  <a:pt x="15" y="84"/>
                </a:cubicBezTo>
                <a:cubicBezTo>
                  <a:pt x="16" y="83"/>
                  <a:pt x="16" y="82"/>
                  <a:pt x="16" y="81"/>
                </a:cubicBezTo>
                <a:close/>
                <a:moveTo>
                  <a:pt x="26" y="80"/>
                </a:moveTo>
                <a:cubicBezTo>
                  <a:pt x="25" y="81"/>
                  <a:pt x="23" y="81"/>
                  <a:pt x="22" y="82"/>
                </a:cubicBezTo>
                <a:cubicBezTo>
                  <a:pt x="21" y="82"/>
                  <a:pt x="20" y="83"/>
                  <a:pt x="19" y="83"/>
                </a:cubicBezTo>
                <a:cubicBezTo>
                  <a:pt x="20" y="83"/>
                  <a:pt x="13" y="86"/>
                  <a:pt x="16" y="84"/>
                </a:cubicBezTo>
                <a:cubicBezTo>
                  <a:pt x="19" y="82"/>
                  <a:pt x="23" y="81"/>
                  <a:pt x="26" y="78"/>
                </a:cubicBezTo>
                <a:cubicBezTo>
                  <a:pt x="26" y="79"/>
                  <a:pt x="26" y="80"/>
                  <a:pt x="26" y="80"/>
                </a:cubicBezTo>
                <a:close/>
                <a:moveTo>
                  <a:pt x="15" y="86"/>
                </a:moveTo>
                <a:cubicBezTo>
                  <a:pt x="16" y="85"/>
                  <a:pt x="18" y="84"/>
                  <a:pt x="20" y="84"/>
                </a:cubicBezTo>
                <a:cubicBezTo>
                  <a:pt x="21" y="83"/>
                  <a:pt x="23" y="82"/>
                  <a:pt x="25" y="81"/>
                </a:cubicBezTo>
                <a:cubicBezTo>
                  <a:pt x="27" y="81"/>
                  <a:pt x="27" y="81"/>
                  <a:pt x="25" y="82"/>
                </a:cubicBezTo>
                <a:cubicBezTo>
                  <a:pt x="22" y="84"/>
                  <a:pt x="18" y="86"/>
                  <a:pt x="14" y="88"/>
                </a:cubicBezTo>
                <a:cubicBezTo>
                  <a:pt x="14" y="87"/>
                  <a:pt x="14" y="87"/>
                  <a:pt x="15" y="86"/>
                </a:cubicBezTo>
                <a:close/>
                <a:moveTo>
                  <a:pt x="14" y="90"/>
                </a:moveTo>
                <a:cubicBezTo>
                  <a:pt x="16" y="89"/>
                  <a:pt x="18" y="88"/>
                  <a:pt x="20" y="87"/>
                </a:cubicBezTo>
                <a:cubicBezTo>
                  <a:pt x="22" y="87"/>
                  <a:pt x="24" y="86"/>
                  <a:pt x="25" y="85"/>
                </a:cubicBezTo>
                <a:cubicBezTo>
                  <a:pt x="26" y="85"/>
                  <a:pt x="31" y="84"/>
                  <a:pt x="28" y="85"/>
                </a:cubicBezTo>
                <a:cubicBezTo>
                  <a:pt x="23" y="88"/>
                  <a:pt x="17" y="90"/>
                  <a:pt x="13" y="93"/>
                </a:cubicBezTo>
                <a:cubicBezTo>
                  <a:pt x="13" y="92"/>
                  <a:pt x="13" y="91"/>
                  <a:pt x="14" y="90"/>
                </a:cubicBezTo>
                <a:close/>
                <a:moveTo>
                  <a:pt x="12" y="95"/>
                </a:moveTo>
                <a:cubicBezTo>
                  <a:pt x="16" y="93"/>
                  <a:pt x="19" y="92"/>
                  <a:pt x="22" y="91"/>
                </a:cubicBezTo>
                <a:cubicBezTo>
                  <a:pt x="25" y="90"/>
                  <a:pt x="27" y="88"/>
                  <a:pt x="30" y="87"/>
                </a:cubicBezTo>
                <a:cubicBezTo>
                  <a:pt x="34" y="86"/>
                  <a:pt x="29" y="88"/>
                  <a:pt x="28" y="89"/>
                </a:cubicBezTo>
                <a:cubicBezTo>
                  <a:pt x="23" y="92"/>
                  <a:pt x="17" y="94"/>
                  <a:pt x="12" y="98"/>
                </a:cubicBezTo>
                <a:cubicBezTo>
                  <a:pt x="12" y="97"/>
                  <a:pt x="12" y="96"/>
                  <a:pt x="12" y="95"/>
                </a:cubicBezTo>
                <a:close/>
                <a:moveTo>
                  <a:pt x="12" y="99"/>
                </a:moveTo>
                <a:cubicBezTo>
                  <a:pt x="15" y="98"/>
                  <a:pt x="17" y="97"/>
                  <a:pt x="20" y="95"/>
                </a:cubicBezTo>
                <a:cubicBezTo>
                  <a:pt x="23" y="94"/>
                  <a:pt x="25" y="93"/>
                  <a:pt x="28" y="92"/>
                </a:cubicBezTo>
                <a:cubicBezTo>
                  <a:pt x="29" y="92"/>
                  <a:pt x="30" y="92"/>
                  <a:pt x="31" y="91"/>
                </a:cubicBezTo>
                <a:cubicBezTo>
                  <a:pt x="30" y="92"/>
                  <a:pt x="29" y="92"/>
                  <a:pt x="29" y="93"/>
                </a:cubicBezTo>
                <a:cubicBezTo>
                  <a:pt x="26" y="95"/>
                  <a:pt x="22" y="96"/>
                  <a:pt x="19" y="98"/>
                </a:cubicBezTo>
                <a:cubicBezTo>
                  <a:pt x="17" y="100"/>
                  <a:pt x="14" y="100"/>
                  <a:pt x="11" y="102"/>
                </a:cubicBezTo>
                <a:cubicBezTo>
                  <a:pt x="11" y="101"/>
                  <a:pt x="12" y="100"/>
                  <a:pt x="12" y="99"/>
                </a:cubicBezTo>
                <a:close/>
                <a:moveTo>
                  <a:pt x="11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5" y="102"/>
                  <a:pt x="19" y="100"/>
                  <a:pt x="23" y="99"/>
                </a:cubicBezTo>
                <a:cubicBezTo>
                  <a:pt x="25" y="98"/>
                  <a:pt x="27" y="97"/>
                  <a:pt x="29" y="96"/>
                </a:cubicBezTo>
                <a:cubicBezTo>
                  <a:pt x="30" y="96"/>
                  <a:pt x="36" y="93"/>
                  <a:pt x="31" y="95"/>
                </a:cubicBezTo>
                <a:cubicBezTo>
                  <a:pt x="25" y="99"/>
                  <a:pt x="17" y="102"/>
                  <a:pt x="11" y="107"/>
                </a:cubicBezTo>
                <a:cubicBezTo>
                  <a:pt x="11" y="106"/>
                  <a:pt x="11" y="105"/>
                  <a:pt x="11" y="103"/>
                </a:cubicBezTo>
                <a:close/>
                <a:moveTo>
                  <a:pt x="19" y="111"/>
                </a:moveTo>
                <a:cubicBezTo>
                  <a:pt x="16" y="112"/>
                  <a:pt x="13" y="114"/>
                  <a:pt x="11" y="116"/>
                </a:cubicBezTo>
                <a:cubicBezTo>
                  <a:pt x="11" y="115"/>
                  <a:pt x="11" y="114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8" y="111"/>
                  <a:pt x="25" y="108"/>
                  <a:pt x="31" y="104"/>
                </a:cubicBezTo>
                <a:cubicBezTo>
                  <a:pt x="27" y="106"/>
                  <a:pt x="23" y="109"/>
                  <a:pt x="19" y="111"/>
                </a:cubicBezTo>
                <a:close/>
                <a:moveTo>
                  <a:pt x="11" y="112"/>
                </a:moveTo>
                <a:cubicBezTo>
                  <a:pt x="11" y="111"/>
                  <a:pt x="11" y="109"/>
                  <a:pt x="11" y="108"/>
                </a:cubicBezTo>
                <a:cubicBezTo>
                  <a:pt x="16" y="107"/>
                  <a:pt x="20" y="104"/>
                  <a:pt x="25" y="102"/>
                </a:cubicBezTo>
                <a:cubicBezTo>
                  <a:pt x="26" y="102"/>
                  <a:pt x="27" y="101"/>
                  <a:pt x="29" y="101"/>
                </a:cubicBezTo>
                <a:cubicBezTo>
                  <a:pt x="30" y="100"/>
                  <a:pt x="32" y="99"/>
                  <a:pt x="33" y="99"/>
                </a:cubicBezTo>
                <a:cubicBezTo>
                  <a:pt x="33" y="99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0" y="101"/>
                  <a:pt x="25" y="103"/>
                  <a:pt x="21" y="105"/>
                </a:cubicBezTo>
                <a:cubicBezTo>
                  <a:pt x="18" y="107"/>
                  <a:pt x="14" y="110"/>
                  <a:pt x="11" y="112"/>
                </a:cubicBezTo>
                <a:close/>
                <a:moveTo>
                  <a:pt x="11" y="117"/>
                </a:moveTo>
                <a:cubicBezTo>
                  <a:pt x="11" y="117"/>
                  <a:pt x="11" y="117"/>
                  <a:pt x="11" y="117"/>
                </a:cubicBezTo>
                <a:cubicBezTo>
                  <a:pt x="14" y="117"/>
                  <a:pt x="16" y="116"/>
                  <a:pt x="18" y="114"/>
                </a:cubicBezTo>
                <a:cubicBezTo>
                  <a:pt x="22" y="113"/>
                  <a:pt x="26" y="111"/>
                  <a:pt x="29" y="110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23" y="113"/>
                  <a:pt x="17" y="117"/>
                  <a:pt x="11" y="121"/>
                </a:cubicBezTo>
                <a:cubicBezTo>
                  <a:pt x="11" y="119"/>
                  <a:pt x="11" y="118"/>
                  <a:pt x="11" y="117"/>
                </a:cubicBezTo>
                <a:close/>
                <a:moveTo>
                  <a:pt x="26" y="120"/>
                </a:moveTo>
                <a:cubicBezTo>
                  <a:pt x="27" y="120"/>
                  <a:pt x="27" y="120"/>
                  <a:pt x="28" y="120"/>
                </a:cubicBezTo>
                <a:cubicBezTo>
                  <a:pt x="27" y="121"/>
                  <a:pt x="27" y="121"/>
                  <a:pt x="25" y="120"/>
                </a:cubicBezTo>
                <a:cubicBezTo>
                  <a:pt x="25" y="120"/>
                  <a:pt x="24" y="119"/>
                  <a:pt x="24" y="119"/>
                </a:cubicBezTo>
                <a:cubicBezTo>
                  <a:pt x="25" y="119"/>
                  <a:pt x="27" y="119"/>
                  <a:pt x="26" y="120"/>
                </a:cubicBezTo>
                <a:cubicBezTo>
                  <a:pt x="25" y="120"/>
                  <a:pt x="26" y="120"/>
                  <a:pt x="26" y="120"/>
                </a:cubicBezTo>
                <a:close/>
                <a:moveTo>
                  <a:pt x="28" y="119"/>
                </a:moveTo>
                <a:cubicBezTo>
                  <a:pt x="27" y="119"/>
                  <a:pt x="27" y="119"/>
                  <a:pt x="28" y="118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6" y="117"/>
                  <a:pt x="22" y="119"/>
                  <a:pt x="25" y="117"/>
                </a:cubicBezTo>
                <a:cubicBezTo>
                  <a:pt x="26" y="116"/>
                  <a:pt x="28" y="115"/>
                  <a:pt x="29" y="114"/>
                </a:cubicBezTo>
                <a:cubicBezTo>
                  <a:pt x="29" y="115"/>
                  <a:pt x="29" y="117"/>
                  <a:pt x="28" y="119"/>
                </a:cubicBezTo>
                <a:close/>
                <a:moveTo>
                  <a:pt x="29" y="113"/>
                </a:moveTo>
                <a:cubicBezTo>
                  <a:pt x="26" y="114"/>
                  <a:pt x="23" y="115"/>
                  <a:pt x="21" y="117"/>
                </a:cubicBezTo>
                <a:cubicBezTo>
                  <a:pt x="19" y="117"/>
                  <a:pt x="18" y="118"/>
                  <a:pt x="16" y="119"/>
                </a:cubicBezTo>
                <a:cubicBezTo>
                  <a:pt x="16" y="119"/>
                  <a:pt x="9" y="123"/>
                  <a:pt x="13" y="120"/>
                </a:cubicBezTo>
                <a:cubicBezTo>
                  <a:pt x="18" y="117"/>
                  <a:pt x="24" y="114"/>
                  <a:pt x="29" y="110"/>
                </a:cubicBezTo>
                <a:cubicBezTo>
                  <a:pt x="29" y="111"/>
                  <a:pt x="29" y="112"/>
                  <a:pt x="29" y="113"/>
                </a:cubicBezTo>
                <a:close/>
                <a:moveTo>
                  <a:pt x="30" y="107"/>
                </a:moveTo>
                <a:cubicBezTo>
                  <a:pt x="30" y="108"/>
                  <a:pt x="29" y="108"/>
                  <a:pt x="29" y="109"/>
                </a:cubicBezTo>
                <a:cubicBezTo>
                  <a:pt x="26" y="110"/>
                  <a:pt x="23" y="111"/>
                  <a:pt x="20" y="113"/>
                </a:cubicBezTo>
                <a:cubicBezTo>
                  <a:pt x="19" y="113"/>
                  <a:pt x="18" y="114"/>
                  <a:pt x="17" y="114"/>
                </a:cubicBezTo>
                <a:cubicBezTo>
                  <a:pt x="17" y="114"/>
                  <a:pt x="12" y="116"/>
                  <a:pt x="12" y="116"/>
                </a:cubicBezTo>
                <a:cubicBezTo>
                  <a:pt x="14" y="113"/>
                  <a:pt x="19" y="112"/>
                  <a:pt x="23" y="110"/>
                </a:cubicBezTo>
                <a:cubicBezTo>
                  <a:pt x="25" y="108"/>
                  <a:pt x="28" y="107"/>
                  <a:pt x="31" y="105"/>
                </a:cubicBezTo>
                <a:cubicBezTo>
                  <a:pt x="30" y="105"/>
                  <a:pt x="30" y="106"/>
                  <a:pt x="30" y="107"/>
                </a:cubicBezTo>
                <a:close/>
                <a:moveTo>
                  <a:pt x="33" y="103"/>
                </a:moveTo>
                <a:cubicBezTo>
                  <a:pt x="33" y="103"/>
                  <a:pt x="33" y="103"/>
                  <a:pt x="33" y="103"/>
                </a:cubicBezTo>
                <a:cubicBezTo>
                  <a:pt x="29" y="104"/>
                  <a:pt x="26" y="106"/>
                  <a:pt x="23" y="108"/>
                </a:cubicBezTo>
                <a:cubicBezTo>
                  <a:pt x="21" y="109"/>
                  <a:pt x="18" y="110"/>
                  <a:pt x="15" y="111"/>
                </a:cubicBezTo>
                <a:cubicBezTo>
                  <a:pt x="13" y="112"/>
                  <a:pt x="10" y="113"/>
                  <a:pt x="15" y="110"/>
                </a:cubicBezTo>
                <a:cubicBezTo>
                  <a:pt x="21" y="105"/>
                  <a:pt x="29" y="103"/>
                  <a:pt x="36" y="98"/>
                </a:cubicBezTo>
                <a:cubicBezTo>
                  <a:pt x="36" y="100"/>
                  <a:pt x="35" y="102"/>
                  <a:pt x="33" y="103"/>
                </a:cubicBezTo>
                <a:close/>
                <a:moveTo>
                  <a:pt x="12" y="107"/>
                </a:moveTo>
                <a:cubicBezTo>
                  <a:pt x="14" y="106"/>
                  <a:pt x="16" y="104"/>
                  <a:pt x="17" y="104"/>
                </a:cubicBezTo>
                <a:cubicBezTo>
                  <a:pt x="19" y="103"/>
                  <a:pt x="21" y="102"/>
                  <a:pt x="23" y="101"/>
                </a:cubicBezTo>
                <a:cubicBezTo>
                  <a:pt x="27" y="99"/>
                  <a:pt x="30" y="97"/>
                  <a:pt x="34" y="94"/>
                </a:cubicBezTo>
                <a:cubicBezTo>
                  <a:pt x="34" y="95"/>
                  <a:pt x="35" y="96"/>
                  <a:pt x="35" y="96"/>
                </a:cubicBezTo>
                <a:cubicBezTo>
                  <a:pt x="35" y="96"/>
                  <a:pt x="36" y="97"/>
                  <a:pt x="36" y="97"/>
                </a:cubicBezTo>
                <a:cubicBezTo>
                  <a:pt x="28" y="100"/>
                  <a:pt x="20" y="104"/>
                  <a:pt x="12" y="107"/>
                </a:cubicBezTo>
                <a:close/>
                <a:moveTo>
                  <a:pt x="24" y="97"/>
                </a:moveTo>
                <a:cubicBezTo>
                  <a:pt x="21" y="99"/>
                  <a:pt x="19" y="100"/>
                  <a:pt x="16" y="101"/>
                </a:cubicBezTo>
                <a:cubicBezTo>
                  <a:pt x="16" y="101"/>
                  <a:pt x="11" y="103"/>
                  <a:pt x="13" y="102"/>
                </a:cubicBezTo>
                <a:cubicBezTo>
                  <a:pt x="20" y="98"/>
                  <a:pt x="27" y="95"/>
                  <a:pt x="33" y="91"/>
                </a:cubicBezTo>
                <a:cubicBezTo>
                  <a:pt x="33" y="90"/>
                  <a:pt x="33" y="90"/>
                  <a:pt x="32" y="90"/>
                </a:cubicBezTo>
                <a:cubicBezTo>
                  <a:pt x="29" y="91"/>
                  <a:pt x="26" y="92"/>
                  <a:pt x="23" y="93"/>
                </a:cubicBezTo>
                <a:cubicBezTo>
                  <a:pt x="21" y="94"/>
                  <a:pt x="19" y="95"/>
                  <a:pt x="17" y="96"/>
                </a:cubicBezTo>
                <a:cubicBezTo>
                  <a:pt x="15" y="97"/>
                  <a:pt x="9" y="100"/>
                  <a:pt x="15" y="96"/>
                </a:cubicBezTo>
                <a:cubicBezTo>
                  <a:pt x="20" y="92"/>
                  <a:pt x="28" y="91"/>
                  <a:pt x="33" y="87"/>
                </a:cubicBezTo>
                <a:cubicBezTo>
                  <a:pt x="34" y="88"/>
                  <a:pt x="33" y="89"/>
                  <a:pt x="33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0" y="94"/>
                  <a:pt x="27" y="96"/>
                  <a:pt x="24" y="97"/>
                </a:cubicBezTo>
                <a:close/>
                <a:moveTo>
                  <a:pt x="23" y="89"/>
                </a:moveTo>
                <a:cubicBezTo>
                  <a:pt x="21" y="90"/>
                  <a:pt x="19" y="91"/>
                  <a:pt x="17" y="92"/>
                </a:cubicBezTo>
                <a:cubicBezTo>
                  <a:pt x="15" y="93"/>
                  <a:pt x="11" y="95"/>
                  <a:pt x="15" y="92"/>
                </a:cubicBezTo>
                <a:cubicBezTo>
                  <a:pt x="20" y="89"/>
                  <a:pt x="26" y="88"/>
                  <a:pt x="31" y="84"/>
                </a:cubicBezTo>
                <a:cubicBezTo>
                  <a:pt x="32" y="84"/>
                  <a:pt x="33" y="85"/>
                  <a:pt x="33" y="86"/>
                </a:cubicBezTo>
                <a:cubicBezTo>
                  <a:pt x="30" y="87"/>
                  <a:pt x="26" y="88"/>
                  <a:pt x="23" y="89"/>
                </a:cubicBezTo>
                <a:close/>
                <a:moveTo>
                  <a:pt x="16" y="89"/>
                </a:moveTo>
                <a:cubicBezTo>
                  <a:pt x="12" y="90"/>
                  <a:pt x="16" y="88"/>
                  <a:pt x="17" y="87"/>
                </a:cubicBezTo>
                <a:cubicBezTo>
                  <a:pt x="18" y="87"/>
                  <a:pt x="19" y="86"/>
                  <a:pt x="20" y="85"/>
                </a:cubicBezTo>
                <a:cubicBezTo>
                  <a:pt x="23" y="84"/>
                  <a:pt x="25" y="83"/>
                  <a:pt x="27" y="81"/>
                </a:cubicBezTo>
                <a:cubicBezTo>
                  <a:pt x="28" y="82"/>
                  <a:pt x="28" y="83"/>
                  <a:pt x="29" y="83"/>
                </a:cubicBezTo>
                <a:cubicBezTo>
                  <a:pt x="29" y="83"/>
                  <a:pt x="30" y="83"/>
                  <a:pt x="30" y="83"/>
                </a:cubicBezTo>
                <a:cubicBezTo>
                  <a:pt x="25" y="84"/>
                  <a:pt x="20" y="87"/>
                  <a:pt x="16" y="89"/>
                </a:cubicBezTo>
                <a:close/>
                <a:moveTo>
                  <a:pt x="26" y="74"/>
                </a:moveTo>
                <a:cubicBezTo>
                  <a:pt x="26" y="75"/>
                  <a:pt x="26" y="76"/>
                  <a:pt x="26" y="77"/>
                </a:cubicBezTo>
                <a:cubicBezTo>
                  <a:pt x="23" y="78"/>
                  <a:pt x="20" y="79"/>
                  <a:pt x="17" y="80"/>
                </a:cubicBezTo>
                <a:cubicBezTo>
                  <a:pt x="17" y="80"/>
                  <a:pt x="17" y="80"/>
                  <a:pt x="17" y="80"/>
                </a:cubicBezTo>
                <a:cubicBezTo>
                  <a:pt x="20" y="79"/>
                  <a:pt x="23" y="76"/>
                  <a:pt x="26" y="74"/>
                </a:cubicBezTo>
                <a:cubicBezTo>
                  <a:pt x="26" y="73"/>
                  <a:pt x="26" y="73"/>
                  <a:pt x="26" y="73"/>
                </a:cubicBezTo>
                <a:cubicBezTo>
                  <a:pt x="24" y="73"/>
                  <a:pt x="23" y="74"/>
                  <a:pt x="22" y="75"/>
                </a:cubicBezTo>
                <a:cubicBezTo>
                  <a:pt x="21" y="75"/>
                  <a:pt x="20" y="76"/>
                  <a:pt x="18" y="76"/>
                </a:cubicBezTo>
                <a:cubicBezTo>
                  <a:pt x="19" y="76"/>
                  <a:pt x="19" y="76"/>
                  <a:pt x="19" y="75"/>
                </a:cubicBezTo>
                <a:cubicBezTo>
                  <a:pt x="20" y="74"/>
                  <a:pt x="21" y="74"/>
                  <a:pt x="21" y="73"/>
                </a:cubicBezTo>
                <a:cubicBezTo>
                  <a:pt x="24" y="72"/>
                  <a:pt x="26" y="71"/>
                  <a:pt x="28" y="70"/>
                </a:cubicBezTo>
                <a:cubicBezTo>
                  <a:pt x="28" y="71"/>
                  <a:pt x="27" y="73"/>
                  <a:pt x="26" y="74"/>
                </a:cubicBezTo>
                <a:close/>
                <a:moveTo>
                  <a:pt x="29" y="68"/>
                </a:moveTo>
                <a:cubicBezTo>
                  <a:pt x="28" y="69"/>
                  <a:pt x="27" y="69"/>
                  <a:pt x="25" y="70"/>
                </a:cubicBezTo>
                <a:cubicBezTo>
                  <a:pt x="23" y="71"/>
                  <a:pt x="19" y="72"/>
                  <a:pt x="23" y="70"/>
                </a:cubicBezTo>
                <a:cubicBezTo>
                  <a:pt x="25" y="68"/>
                  <a:pt x="28" y="67"/>
                  <a:pt x="30" y="65"/>
                </a:cubicBezTo>
                <a:cubicBezTo>
                  <a:pt x="30" y="66"/>
                  <a:pt x="29" y="67"/>
                  <a:pt x="29" y="68"/>
                </a:cubicBezTo>
                <a:close/>
                <a:moveTo>
                  <a:pt x="30" y="63"/>
                </a:moveTo>
                <a:cubicBezTo>
                  <a:pt x="30" y="63"/>
                  <a:pt x="30" y="64"/>
                  <a:pt x="30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29" y="64"/>
                  <a:pt x="28" y="64"/>
                  <a:pt x="27" y="65"/>
                </a:cubicBezTo>
                <a:cubicBezTo>
                  <a:pt x="25" y="66"/>
                  <a:pt x="24" y="66"/>
                  <a:pt x="23" y="67"/>
                </a:cubicBezTo>
                <a:cubicBezTo>
                  <a:pt x="23" y="66"/>
                  <a:pt x="23" y="66"/>
                  <a:pt x="23" y="66"/>
                </a:cubicBezTo>
                <a:cubicBezTo>
                  <a:pt x="25" y="64"/>
                  <a:pt x="28" y="63"/>
                  <a:pt x="30" y="62"/>
                </a:cubicBezTo>
                <a:cubicBezTo>
                  <a:pt x="30" y="62"/>
                  <a:pt x="30" y="62"/>
                  <a:pt x="30" y="63"/>
                </a:cubicBezTo>
                <a:close/>
                <a:moveTo>
                  <a:pt x="30" y="61"/>
                </a:moveTo>
                <a:cubicBezTo>
                  <a:pt x="29" y="61"/>
                  <a:pt x="28" y="61"/>
                  <a:pt x="27" y="62"/>
                </a:cubicBezTo>
                <a:cubicBezTo>
                  <a:pt x="28" y="61"/>
                  <a:pt x="29" y="61"/>
                  <a:pt x="29" y="60"/>
                </a:cubicBezTo>
                <a:cubicBezTo>
                  <a:pt x="30" y="60"/>
                  <a:pt x="29" y="59"/>
                  <a:pt x="29" y="59"/>
                </a:cubicBezTo>
                <a:cubicBezTo>
                  <a:pt x="28" y="60"/>
                  <a:pt x="28" y="60"/>
                  <a:pt x="27" y="60"/>
                </a:cubicBezTo>
                <a:cubicBezTo>
                  <a:pt x="28" y="59"/>
                  <a:pt x="28" y="58"/>
                  <a:pt x="29" y="57"/>
                </a:cubicBezTo>
                <a:cubicBezTo>
                  <a:pt x="29" y="58"/>
                  <a:pt x="30" y="59"/>
                  <a:pt x="30" y="61"/>
                </a:cubicBezTo>
                <a:close/>
                <a:moveTo>
                  <a:pt x="20" y="154"/>
                </a:moveTo>
                <a:cubicBezTo>
                  <a:pt x="19" y="151"/>
                  <a:pt x="18" y="148"/>
                  <a:pt x="17" y="145"/>
                </a:cubicBezTo>
                <a:cubicBezTo>
                  <a:pt x="17" y="145"/>
                  <a:pt x="17" y="145"/>
                  <a:pt x="17" y="145"/>
                </a:cubicBezTo>
                <a:cubicBezTo>
                  <a:pt x="17" y="141"/>
                  <a:pt x="19" y="138"/>
                  <a:pt x="20" y="135"/>
                </a:cubicBezTo>
                <a:cubicBezTo>
                  <a:pt x="21" y="132"/>
                  <a:pt x="20" y="130"/>
                  <a:pt x="20" y="127"/>
                </a:cubicBezTo>
                <a:cubicBezTo>
                  <a:pt x="20" y="125"/>
                  <a:pt x="20" y="119"/>
                  <a:pt x="23" y="122"/>
                </a:cubicBezTo>
                <a:cubicBezTo>
                  <a:pt x="24" y="123"/>
                  <a:pt x="24" y="123"/>
                  <a:pt x="26" y="124"/>
                </a:cubicBezTo>
                <a:cubicBezTo>
                  <a:pt x="28" y="124"/>
                  <a:pt x="30" y="123"/>
                  <a:pt x="31" y="121"/>
                </a:cubicBezTo>
                <a:cubicBezTo>
                  <a:pt x="31" y="119"/>
                  <a:pt x="32" y="117"/>
                  <a:pt x="32" y="115"/>
                </a:cubicBezTo>
                <a:cubicBezTo>
                  <a:pt x="32" y="111"/>
                  <a:pt x="33" y="108"/>
                  <a:pt x="36" y="105"/>
                </a:cubicBezTo>
                <a:cubicBezTo>
                  <a:pt x="38" y="102"/>
                  <a:pt x="40" y="98"/>
                  <a:pt x="38" y="95"/>
                </a:cubicBezTo>
                <a:cubicBezTo>
                  <a:pt x="37" y="94"/>
                  <a:pt x="35" y="93"/>
                  <a:pt x="36" y="91"/>
                </a:cubicBezTo>
                <a:cubicBezTo>
                  <a:pt x="36" y="89"/>
                  <a:pt x="37" y="87"/>
                  <a:pt x="36" y="85"/>
                </a:cubicBezTo>
                <a:cubicBezTo>
                  <a:pt x="36" y="84"/>
                  <a:pt x="35" y="82"/>
                  <a:pt x="34" y="81"/>
                </a:cubicBezTo>
                <a:cubicBezTo>
                  <a:pt x="33" y="81"/>
                  <a:pt x="32" y="81"/>
                  <a:pt x="32" y="80"/>
                </a:cubicBezTo>
                <a:cubicBezTo>
                  <a:pt x="28" y="79"/>
                  <a:pt x="29" y="74"/>
                  <a:pt x="30" y="72"/>
                </a:cubicBezTo>
                <a:cubicBezTo>
                  <a:pt x="31" y="69"/>
                  <a:pt x="33" y="67"/>
                  <a:pt x="33" y="64"/>
                </a:cubicBezTo>
                <a:cubicBezTo>
                  <a:pt x="33" y="61"/>
                  <a:pt x="32" y="57"/>
                  <a:pt x="32" y="53"/>
                </a:cubicBezTo>
                <a:cubicBezTo>
                  <a:pt x="37" y="46"/>
                  <a:pt x="44" y="40"/>
                  <a:pt x="51" y="35"/>
                </a:cubicBezTo>
                <a:cubicBezTo>
                  <a:pt x="80" y="13"/>
                  <a:pt x="120" y="10"/>
                  <a:pt x="153" y="23"/>
                </a:cubicBezTo>
                <a:cubicBezTo>
                  <a:pt x="151" y="24"/>
                  <a:pt x="149" y="24"/>
                  <a:pt x="148" y="25"/>
                </a:cubicBezTo>
                <a:cubicBezTo>
                  <a:pt x="146" y="27"/>
                  <a:pt x="149" y="30"/>
                  <a:pt x="150" y="30"/>
                </a:cubicBezTo>
                <a:cubicBezTo>
                  <a:pt x="151" y="30"/>
                  <a:pt x="152" y="30"/>
                  <a:pt x="153" y="30"/>
                </a:cubicBezTo>
                <a:cubicBezTo>
                  <a:pt x="153" y="30"/>
                  <a:pt x="153" y="30"/>
                  <a:pt x="154" y="30"/>
                </a:cubicBezTo>
                <a:cubicBezTo>
                  <a:pt x="155" y="30"/>
                  <a:pt x="155" y="30"/>
                  <a:pt x="155" y="32"/>
                </a:cubicBezTo>
                <a:cubicBezTo>
                  <a:pt x="152" y="32"/>
                  <a:pt x="148" y="30"/>
                  <a:pt x="145" y="29"/>
                </a:cubicBezTo>
                <a:cubicBezTo>
                  <a:pt x="143" y="28"/>
                  <a:pt x="139" y="22"/>
                  <a:pt x="136" y="25"/>
                </a:cubicBezTo>
                <a:cubicBezTo>
                  <a:pt x="135" y="26"/>
                  <a:pt x="135" y="27"/>
                  <a:pt x="135" y="29"/>
                </a:cubicBezTo>
                <a:cubicBezTo>
                  <a:pt x="134" y="31"/>
                  <a:pt x="137" y="34"/>
                  <a:pt x="133" y="34"/>
                </a:cubicBezTo>
                <a:cubicBezTo>
                  <a:pt x="130" y="34"/>
                  <a:pt x="127" y="32"/>
                  <a:pt x="124" y="32"/>
                </a:cubicBezTo>
                <a:cubicBezTo>
                  <a:pt x="118" y="31"/>
                  <a:pt x="118" y="38"/>
                  <a:pt x="123" y="40"/>
                </a:cubicBezTo>
                <a:cubicBezTo>
                  <a:pt x="126" y="42"/>
                  <a:pt x="130" y="43"/>
                  <a:pt x="133" y="43"/>
                </a:cubicBezTo>
                <a:cubicBezTo>
                  <a:pt x="135" y="43"/>
                  <a:pt x="137" y="42"/>
                  <a:pt x="138" y="41"/>
                </a:cubicBezTo>
                <a:cubicBezTo>
                  <a:pt x="142" y="39"/>
                  <a:pt x="146" y="38"/>
                  <a:pt x="150" y="42"/>
                </a:cubicBezTo>
                <a:cubicBezTo>
                  <a:pt x="154" y="45"/>
                  <a:pt x="153" y="51"/>
                  <a:pt x="158" y="54"/>
                </a:cubicBezTo>
                <a:cubicBezTo>
                  <a:pt x="161" y="57"/>
                  <a:pt x="164" y="51"/>
                  <a:pt x="167" y="52"/>
                </a:cubicBezTo>
                <a:cubicBezTo>
                  <a:pt x="169" y="52"/>
                  <a:pt x="171" y="53"/>
                  <a:pt x="173" y="54"/>
                </a:cubicBezTo>
                <a:cubicBezTo>
                  <a:pt x="174" y="55"/>
                  <a:pt x="175" y="56"/>
                  <a:pt x="176" y="57"/>
                </a:cubicBezTo>
                <a:cubicBezTo>
                  <a:pt x="177" y="57"/>
                  <a:pt x="179" y="62"/>
                  <a:pt x="175" y="61"/>
                </a:cubicBezTo>
                <a:cubicBezTo>
                  <a:pt x="172" y="59"/>
                  <a:pt x="170" y="55"/>
                  <a:pt x="167" y="55"/>
                </a:cubicBezTo>
                <a:cubicBezTo>
                  <a:pt x="164" y="55"/>
                  <a:pt x="163" y="57"/>
                  <a:pt x="163" y="59"/>
                </a:cubicBezTo>
                <a:cubicBezTo>
                  <a:pt x="163" y="63"/>
                  <a:pt x="167" y="65"/>
                  <a:pt x="170" y="66"/>
                </a:cubicBezTo>
                <a:cubicBezTo>
                  <a:pt x="170" y="66"/>
                  <a:pt x="170" y="66"/>
                  <a:pt x="171" y="66"/>
                </a:cubicBezTo>
                <a:cubicBezTo>
                  <a:pt x="173" y="67"/>
                  <a:pt x="172" y="69"/>
                  <a:pt x="170" y="71"/>
                </a:cubicBezTo>
                <a:cubicBezTo>
                  <a:pt x="170" y="71"/>
                  <a:pt x="170" y="71"/>
                  <a:pt x="170" y="71"/>
                </a:cubicBezTo>
                <a:cubicBezTo>
                  <a:pt x="164" y="68"/>
                  <a:pt x="159" y="66"/>
                  <a:pt x="154" y="64"/>
                </a:cubicBezTo>
                <a:cubicBezTo>
                  <a:pt x="148" y="61"/>
                  <a:pt x="144" y="57"/>
                  <a:pt x="140" y="52"/>
                </a:cubicBezTo>
                <a:cubicBezTo>
                  <a:pt x="137" y="48"/>
                  <a:pt x="134" y="45"/>
                  <a:pt x="129" y="44"/>
                </a:cubicBezTo>
                <a:cubicBezTo>
                  <a:pt x="125" y="42"/>
                  <a:pt x="120" y="42"/>
                  <a:pt x="115" y="43"/>
                </a:cubicBezTo>
                <a:cubicBezTo>
                  <a:pt x="99" y="47"/>
                  <a:pt x="72" y="66"/>
                  <a:pt x="81" y="86"/>
                </a:cubicBezTo>
                <a:cubicBezTo>
                  <a:pt x="86" y="95"/>
                  <a:pt x="100" y="93"/>
                  <a:pt x="109" y="98"/>
                </a:cubicBezTo>
                <a:cubicBezTo>
                  <a:pt x="115" y="101"/>
                  <a:pt x="112" y="109"/>
                  <a:pt x="110" y="114"/>
                </a:cubicBezTo>
                <a:cubicBezTo>
                  <a:pt x="109" y="116"/>
                  <a:pt x="108" y="119"/>
                  <a:pt x="108" y="121"/>
                </a:cubicBezTo>
                <a:cubicBezTo>
                  <a:pt x="107" y="124"/>
                  <a:pt x="108" y="127"/>
                  <a:pt x="109" y="130"/>
                </a:cubicBezTo>
                <a:cubicBezTo>
                  <a:pt x="109" y="135"/>
                  <a:pt x="105" y="140"/>
                  <a:pt x="104" y="144"/>
                </a:cubicBezTo>
                <a:cubicBezTo>
                  <a:pt x="102" y="147"/>
                  <a:pt x="101" y="151"/>
                  <a:pt x="101" y="154"/>
                </a:cubicBezTo>
                <a:cubicBezTo>
                  <a:pt x="99" y="160"/>
                  <a:pt x="98" y="167"/>
                  <a:pt x="101" y="173"/>
                </a:cubicBezTo>
                <a:cubicBezTo>
                  <a:pt x="103" y="179"/>
                  <a:pt x="108" y="180"/>
                  <a:pt x="114" y="179"/>
                </a:cubicBezTo>
                <a:cubicBezTo>
                  <a:pt x="119" y="179"/>
                  <a:pt x="124" y="176"/>
                  <a:pt x="128" y="172"/>
                </a:cubicBezTo>
                <a:cubicBezTo>
                  <a:pt x="134" y="168"/>
                  <a:pt x="140" y="165"/>
                  <a:pt x="146" y="162"/>
                </a:cubicBezTo>
                <a:cubicBezTo>
                  <a:pt x="151" y="160"/>
                  <a:pt x="155" y="158"/>
                  <a:pt x="157" y="154"/>
                </a:cubicBezTo>
                <a:cubicBezTo>
                  <a:pt x="161" y="149"/>
                  <a:pt x="157" y="143"/>
                  <a:pt x="163" y="139"/>
                </a:cubicBezTo>
                <a:cubicBezTo>
                  <a:pt x="168" y="135"/>
                  <a:pt x="177" y="134"/>
                  <a:pt x="181" y="127"/>
                </a:cubicBezTo>
                <a:cubicBezTo>
                  <a:pt x="182" y="124"/>
                  <a:pt x="182" y="121"/>
                  <a:pt x="180" y="118"/>
                </a:cubicBezTo>
                <a:cubicBezTo>
                  <a:pt x="179" y="115"/>
                  <a:pt x="176" y="113"/>
                  <a:pt x="175" y="110"/>
                </a:cubicBezTo>
                <a:cubicBezTo>
                  <a:pt x="174" y="107"/>
                  <a:pt x="175" y="103"/>
                  <a:pt x="174" y="100"/>
                </a:cubicBezTo>
                <a:cubicBezTo>
                  <a:pt x="174" y="98"/>
                  <a:pt x="173" y="95"/>
                  <a:pt x="172" y="93"/>
                </a:cubicBezTo>
                <a:cubicBezTo>
                  <a:pt x="171" y="92"/>
                  <a:pt x="171" y="90"/>
                  <a:pt x="170" y="89"/>
                </a:cubicBezTo>
                <a:cubicBezTo>
                  <a:pt x="170" y="88"/>
                  <a:pt x="170" y="88"/>
                  <a:pt x="170" y="88"/>
                </a:cubicBezTo>
                <a:cubicBezTo>
                  <a:pt x="169" y="85"/>
                  <a:pt x="170" y="84"/>
                  <a:pt x="173" y="84"/>
                </a:cubicBezTo>
                <a:cubicBezTo>
                  <a:pt x="176" y="89"/>
                  <a:pt x="175" y="96"/>
                  <a:pt x="175" y="101"/>
                </a:cubicBezTo>
                <a:cubicBezTo>
                  <a:pt x="175" y="105"/>
                  <a:pt x="175" y="108"/>
                  <a:pt x="177" y="111"/>
                </a:cubicBezTo>
                <a:cubicBezTo>
                  <a:pt x="180" y="113"/>
                  <a:pt x="185" y="113"/>
                  <a:pt x="188" y="112"/>
                </a:cubicBezTo>
                <a:cubicBezTo>
                  <a:pt x="191" y="112"/>
                  <a:pt x="196" y="110"/>
                  <a:pt x="197" y="107"/>
                </a:cubicBezTo>
                <a:cubicBezTo>
                  <a:pt x="198" y="102"/>
                  <a:pt x="195" y="98"/>
                  <a:pt x="193" y="95"/>
                </a:cubicBezTo>
                <a:cubicBezTo>
                  <a:pt x="192" y="93"/>
                  <a:pt x="191" y="92"/>
                  <a:pt x="190" y="91"/>
                </a:cubicBezTo>
                <a:cubicBezTo>
                  <a:pt x="190" y="90"/>
                  <a:pt x="189" y="90"/>
                  <a:pt x="189" y="89"/>
                </a:cubicBezTo>
                <a:cubicBezTo>
                  <a:pt x="189" y="89"/>
                  <a:pt x="186" y="82"/>
                  <a:pt x="189" y="84"/>
                </a:cubicBezTo>
                <a:cubicBezTo>
                  <a:pt x="194" y="87"/>
                  <a:pt x="196" y="93"/>
                  <a:pt x="198" y="97"/>
                </a:cubicBezTo>
                <a:cubicBezTo>
                  <a:pt x="200" y="100"/>
                  <a:pt x="203" y="103"/>
                  <a:pt x="206" y="106"/>
                </a:cubicBezTo>
                <a:cubicBezTo>
                  <a:pt x="211" y="111"/>
                  <a:pt x="212" y="115"/>
                  <a:pt x="213" y="121"/>
                </a:cubicBezTo>
                <a:cubicBezTo>
                  <a:pt x="213" y="122"/>
                  <a:pt x="213" y="122"/>
                  <a:pt x="213" y="122"/>
                </a:cubicBezTo>
                <a:cubicBezTo>
                  <a:pt x="209" y="164"/>
                  <a:pt x="176" y="197"/>
                  <a:pt x="135" y="207"/>
                </a:cubicBezTo>
                <a:cubicBezTo>
                  <a:pt x="90" y="217"/>
                  <a:pt x="41" y="195"/>
                  <a:pt x="20" y="154"/>
                </a:cubicBezTo>
                <a:close/>
                <a:moveTo>
                  <a:pt x="63" y="219"/>
                </a:moveTo>
                <a:cubicBezTo>
                  <a:pt x="61" y="217"/>
                  <a:pt x="65" y="211"/>
                  <a:pt x="66" y="210"/>
                </a:cubicBezTo>
                <a:cubicBezTo>
                  <a:pt x="68" y="208"/>
                  <a:pt x="69" y="206"/>
                  <a:pt x="70" y="203"/>
                </a:cubicBezTo>
                <a:cubicBezTo>
                  <a:pt x="72" y="204"/>
                  <a:pt x="73" y="204"/>
                  <a:pt x="74" y="205"/>
                </a:cubicBezTo>
                <a:cubicBezTo>
                  <a:pt x="72" y="209"/>
                  <a:pt x="66" y="224"/>
                  <a:pt x="63" y="219"/>
                </a:cubicBezTo>
                <a:close/>
                <a:moveTo>
                  <a:pt x="108" y="222"/>
                </a:moveTo>
                <a:cubicBezTo>
                  <a:pt x="111" y="222"/>
                  <a:pt x="114" y="222"/>
                  <a:pt x="116" y="222"/>
                </a:cubicBezTo>
                <a:cubicBezTo>
                  <a:pt x="113" y="223"/>
                  <a:pt x="110" y="224"/>
                  <a:pt x="107" y="224"/>
                </a:cubicBezTo>
                <a:cubicBezTo>
                  <a:pt x="107" y="223"/>
                  <a:pt x="107" y="223"/>
                  <a:pt x="107" y="222"/>
                </a:cubicBezTo>
                <a:cubicBezTo>
                  <a:pt x="108" y="222"/>
                  <a:pt x="108" y="222"/>
                  <a:pt x="108" y="222"/>
                </a:cubicBezTo>
                <a:close/>
                <a:moveTo>
                  <a:pt x="120" y="228"/>
                </a:moveTo>
                <a:cubicBezTo>
                  <a:pt x="120" y="228"/>
                  <a:pt x="120" y="229"/>
                  <a:pt x="120" y="230"/>
                </a:cubicBezTo>
                <a:cubicBezTo>
                  <a:pt x="115" y="231"/>
                  <a:pt x="110" y="233"/>
                  <a:pt x="104" y="235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06" y="234"/>
                  <a:pt x="107" y="233"/>
                  <a:pt x="109" y="232"/>
                </a:cubicBezTo>
                <a:cubicBezTo>
                  <a:pt x="112" y="231"/>
                  <a:pt x="116" y="229"/>
                  <a:pt x="119" y="228"/>
                </a:cubicBezTo>
                <a:cubicBezTo>
                  <a:pt x="119" y="228"/>
                  <a:pt x="120" y="228"/>
                  <a:pt x="120" y="228"/>
                </a:cubicBezTo>
                <a:close/>
                <a:moveTo>
                  <a:pt x="121" y="234"/>
                </a:moveTo>
                <a:cubicBezTo>
                  <a:pt x="121" y="234"/>
                  <a:pt x="121" y="234"/>
                  <a:pt x="121" y="234"/>
                </a:cubicBezTo>
                <a:cubicBezTo>
                  <a:pt x="115" y="236"/>
                  <a:pt x="109" y="238"/>
                  <a:pt x="102" y="238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5" y="238"/>
                  <a:pt x="108" y="236"/>
                  <a:pt x="111" y="235"/>
                </a:cubicBezTo>
                <a:cubicBezTo>
                  <a:pt x="114" y="233"/>
                  <a:pt x="117" y="232"/>
                  <a:pt x="120" y="230"/>
                </a:cubicBezTo>
                <a:cubicBezTo>
                  <a:pt x="121" y="232"/>
                  <a:pt x="121" y="233"/>
                  <a:pt x="121" y="234"/>
                </a:cubicBezTo>
                <a:close/>
                <a:moveTo>
                  <a:pt x="135" y="249"/>
                </a:moveTo>
                <a:cubicBezTo>
                  <a:pt x="132" y="250"/>
                  <a:pt x="128" y="251"/>
                  <a:pt x="125" y="253"/>
                </a:cubicBezTo>
                <a:cubicBezTo>
                  <a:pt x="122" y="253"/>
                  <a:pt x="120" y="254"/>
                  <a:pt x="117" y="254"/>
                </a:cubicBezTo>
                <a:cubicBezTo>
                  <a:pt x="111" y="256"/>
                  <a:pt x="104" y="258"/>
                  <a:pt x="98" y="260"/>
                </a:cubicBezTo>
                <a:cubicBezTo>
                  <a:pt x="84" y="264"/>
                  <a:pt x="71" y="269"/>
                  <a:pt x="57" y="272"/>
                </a:cubicBezTo>
                <a:cubicBezTo>
                  <a:pt x="62" y="271"/>
                  <a:pt x="69" y="268"/>
                  <a:pt x="74" y="266"/>
                </a:cubicBezTo>
                <a:cubicBezTo>
                  <a:pt x="81" y="264"/>
                  <a:pt x="87" y="261"/>
                  <a:pt x="93" y="259"/>
                </a:cubicBezTo>
                <a:cubicBezTo>
                  <a:pt x="104" y="256"/>
                  <a:pt x="116" y="253"/>
                  <a:pt x="126" y="247"/>
                </a:cubicBezTo>
                <a:cubicBezTo>
                  <a:pt x="129" y="247"/>
                  <a:pt x="132" y="248"/>
                  <a:pt x="135" y="249"/>
                </a:cubicBezTo>
                <a:close/>
                <a:moveTo>
                  <a:pt x="145" y="251"/>
                </a:moveTo>
                <a:cubicBezTo>
                  <a:pt x="132" y="253"/>
                  <a:pt x="120" y="257"/>
                  <a:pt x="108" y="261"/>
                </a:cubicBezTo>
                <a:cubicBezTo>
                  <a:pt x="95" y="265"/>
                  <a:pt x="82" y="270"/>
                  <a:pt x="69" y="273"/>
                </a:cubicBezTo>
                <a:cubicBezTo>
                  <a:pt x="68" y="273"/>
                  <a:pt x="67" y="273"/>
                  <a:pt x="66" y="274"/>
                </a:cubicBezTo>
                <a:cubicBezTo>
                  <a:pt x="67" y="273"/>
                  <a:pt x="69" y="272"/>
                  <a:pt x="71" y="272"/>
                </a:cubicBezTo>
                <a:cubicBezTo>
                  <a:pt x="74" y="271"/>
                  <a:pt x="77" y="270"/>
                  <a:pt x="81" y="269"/>
                </a:cubicBezTo>
                <a:cubicBezTo>
                  <a:pt x="87" y="266"/>
                  <a:pt x="94" y="264"/>
                  <a:pt x="100" y="262"/>
                </a:cubicBezTo>
                <a:cubicBezTo>
                  <a:pt x="107" y="260"/>
                  <a:pt x="113" y="258"/>
                  <a:pt x="119" y="256"/>
                </a:cubicBezTo>
                <a:cubicBezTo>
                  <a:pt x="121" y="255"/>
                  <a:pt x="123" y="254"/>
                  <a:pt x="125" y="253"/>
                </a:cubicBezTo>
                <a:cubicBezTo>
                  <a:pt x="129" y="252"/>
                  <a:pt x="133" y="251"/>
                  <a:pt x="137" y="249"/>
                </a:cubicBezTo>
                <a:cubicBezTo>
                  <a:pt x="139" y="249"/>
                  <a:pt x="142" y="250"/>
                  <a:pt x="145" y="251"/>
                </a:cubicBezTo>
                <a:close/>
                <a:moveTo>
                  <a:pt x="151" y="252"/>
                </a:moveTo>
                <a:cubicBezTo>
                  <a:pt x="140" y="255"/>
                  <a:pt x="128" y="259"/>
                  <a:pt x="117" y="263"/>
                </a:cubicBezTo>
                <a:cubicBezTo>
                  <a:pt x="111" y="265"/>
                  <a:pt x="106" y="267"/>
                  <a:pt x="100" y="268"/>
                </a:cubicBezTo>
                <a:cubicBezTo>
                  <a:pt x="94" y="270"/>
                  <a:pt x="88" y="272"/>
                  <a:pt x="82" y="274"/>
                </a:cubicBezTo>
                <a:cubicBezTo>
                  <a:pt x="77" y="275"/>
                  <a:pt x="84" y="273"/>
                  <a:pt x="85" y="272"/>
                </a:cubicBezTo>
                <a:cubicBezTo>
                  <a:pt x="87" y="271"/>
                  <a:pt x="90" y="271"/>
                  <a:pt x="93" y="270"/>
                </a:cubicBezTo>
                <a:cubicBezTo>
                  <a:pt x="99" y="268"/>
                  <a:pt x="105" y="267"/>
                  <a:pt x="111" y="264"/>
                </a:cubicBezTo>
                <a:cubicBezTo>
                  <a:pt x="122" y="260"/>
                  <a:pt x="134" y="255"/>
                  <a:pt x="146" y="251"/>
                </a:cubicBezTo>
                <a:cubicBezTo>
                  <a:pt x="146" y="251"/>
                  <a:pt x="146" y="251"/>
                  <a:pt x="146" y="251"/>
                </a:cubicBezTo>
                <a:cubicBezTo>
                  <a:pt x="148" y="251"/>
                  <a:pt x="150" y="252"/>
                  <a:pt x="151" y="252"/>
                </a:cubicBezTo>
                <a:close/>
                <a:moveTo>
                  <a:pt x="167" y="258"/>
                </a:moveTo>
                <a:cubicBezTo>
                  <a:pt x="158" y="261"/>
                  <a:pt x="149" y="265"/>
                  <a:pt x="139" y="268"/>
                </a:cubicBezTo>
                <a:cubicBezTo>
                  <a:pt x="135" y="269"/>
                  <a:pt x="131" y="270"/>
                  <a:pt x="127" y="272"/>
                </a:cubicBezTo>
                <a:cubicBezTo>
                  <a:pt x="131" y="270"/>
                  <a:pt x="136" y="268"/>
                  <a:pt x="140" y="266"/>
                </a:cubicBezTo>
                <a:cubicBezTo>
                  <a:pt x="145" y="264"/>
                  <a:pt x="149" y="261"/>
                  <a:pt x="154" y="260"/>
                </a:cubicBezTo>
                <a:cubicBezTo>
                  <a:pt x="157" y="259"/>
                  <a:pt x="160" y="258"/>
                  <a:pt x="163" y="256"/>
                </a:cubicBezTo>
                <a:cubicBezTo>
                  <a:pt x="164" y="257"/>
                  <a:pt x="166" y="257"/>
                  <a:pt x="167" y="258"/>
                </a:cubicBezTo>
                <a:close/>
                <a:moveTo>
                  <a:pt x="176" y="263"/>
                </a:moveTo>
                <a:cubicBezTo>
                  <a:pt x="176" y="263"/>
                  <a:pt x="176" y="263"/>
                  <a:pt x="176" y="263"/>
                </a:cubicBezTo>
                <a:cubicBezTo>
                  <a:pt x="173" y="264"/>
                  <a:pt x="171" y="265"/>
                  <a:pt x="169" y="266"/>
                </a:cubicBezTo>
                <a:cubicBezTo>
                  <a:pt x="169" y="266"/>
                  <a:pt x="168" y="266"/>
                  <a:pt x="168" y="266"/>
                </a:cubicBezTo>
                <a:cubicBezTo>
                  <a:pt x="163" y="268"/>
                  <a:pt x="158" y="269"/>
                  <a:pt x="153" y="271"/>
                </a:cubicBezTo>
                <a:cubicBezTo>
                  <a:pt x="151" y="272"/>
                  <a:pt x="148" y="274"/>
                  <a:pt x="145" y="275"/>
                </a:cubicBezTo>
                <a:cubicBezTo>
                  <a:pt x="144" y="275"/>
                  <a:pt x="142" y="276"/>
                  <a:pt x="140" y="276"/>
                </a:cubicBezTo>
                <a:cubicBezTo>
                  <a:pt x="141" y="276"/>
                  <a:pt x="143" y="274"/>
                  <a:pt x="143" y="274"/>
                </a:cubicBezTo>
                <a:cubicBezTo>
                  <a:pt x="153" y="268"/>
                  <a:pt x="163" y="267"/>
                  <a:pt x="172" y="260"/>
                </a:cubicBezTo>
                <a:cubicBezTo>
                  <a:pt x="173" y="261"/>
                  <a:pt x="175" y="262"/>
                  <a:pt x="176" y="263"/>
                </a:cubicBezTo>
                <a:close/>
                <a:moveTo>
                  <a:pt x="180" y="267"/>
                </a:moveTo>
                <a:cubicBezTo>
                  <a:pt x="181" y="268"/>
                  <a:pt x="181" y="268"/>
                  <a:pt x="180" y="269"/>
                </a:cubicBezTo>
                <a:cubicBezTo>
                  <a:pt x="180" y="269"/>
                  <a:pt x="180" y="269"/>
                  <a:pt x="180" y="269"/>
                </a:cubicBezTo>
                <a:cubicBezTo>
                  <a:pt x="178" y="270"/>
                  <a:pt x="175" y="271"/>
                  <a:pt x="173" y="272"/>
                </a:cubicBezTo>
                <a:cubicBezTo>
                  <a:pt x="171" y="272"/>
                  <a:pt x="170" y="273"/>
                  <a:pt x="168" y="273"/>
                </a:cubicBezTo>
                <a:cubicBezTo>
                  <a:pt x="168" y="273"/>
                  <a:pt x="168" y="273"/>
                  <a:pt x="168" y="273"/>
                </a:cubicBezTo>
                <a:cubicBezTo>
                  <a:pt x="172" y="271"/>
                  <a:pt x="176" y="269"/>
                  <a:pt x="180" y="267"/>
                </a:cubicBezTo>
                <a:cubicBezTo>
                  <a:pt x="180" y="267"/>
                  <a:pt x="180" y="267"/>
                  <a:pt x="180" y="267"/>
                </a:cubicBezTo>
                <a:close/>
                <a:moveTo>
                  <a:pt x="177" y="268"/>
                </a:moveTo>
                <a:cubicBezTo>
                  <a:pt x="176" y="268"/>
                  <a:pt x="176" y="269"/>
                  <a:pt x="175" y="269"/>
                </a:cubicBezTo>
                <a:cubicBezTo>
                  <a:pt x="172" y="271"/>
                  <a:pt x="168" y="272"/>
                  <a:pt x="165" y="274"/>
                </a:cubicBezTo>
                <a:cubicBezTo>
                  <a:pt x="165" y="274"/>
                  <a:pt x="165" y="274"/>
                  <a:pt x="165" y="274"/>
                </a:cubicBezTo>
                <a:cubicBezTo>
                  <a:pt x="161" y="275"/>
                  <a:pt x="157" y="275"/>
                  <a:pt x="153" y="275"/>
                </a:cubicBezTo>
                <a:cubicBezTo>
                  <a:pt x="160" y="272"/>
                  <a:pt x="167" y="270"/>
                  <a:pt x="174" y="268"/>
                </a:cubicBezTo>
                <a:cubicBezTo>
                  <a:pt x="175" y="268"/>
                  <a:pt x="177" y="267"/>
                  <a:pt x="178" y="267"/>
                </a:cubicBezTo>
                <a:cubicBezTo>
                  <a:pt x="178" y="267"/>
                  <a:pt x="178" y="267"/>
                  <a:pt x="177" y="268"/>
                </a:cubicBezTo>
                <a:close/>
                <a:moveTo>
                  <a:pt x="152" y="275"/>
                </a:moveTo>
                <a:cubicBezTo>
                  <a:pt x="151" y="275"/>
                  <a:pt x="151" y="275"/>
                  <a:pt x="151" y="276"/>
                </a:cubicBezTo>
                <a:cubicBezTo>
                  <a:pt x="151" y="276"/>
                  <a:pt x="151" y="276"/>
                  <a:pt x="151" y="276"/>
                </a:cubicBezTo>
                <a:cubicBezTo>
                  <a:pt x="148" y="276"/>
                  <a:pt x="145" y="276"/>
                  <a:pt x="142" y="276"/>
                </a:cubicBezTo>
                <a:cubicBezTo>
                  <a:pt x="148" y="274"/>
                  <a:pt x="154" y="272"/>
                  <a:pt x="160" y="269"/>
                </a:cubicBezTo>
                <a:cubicBezTo>
                  <a:pt x="162" y="269"/>
                  <a:pt x="164" y="268"/>
                  <a:pt x="166" y="268"/>
                </a:cubicBezTo>
                <a:cubicBezTo>
                  <a:pt x="161" y="270"/>
                  <a:pt x="156" y="272"/>
                  <a:pt x="152" y="275"/>
                </a:cubicBezTo>
                <a:close/>
                <a:moveTo>
                  <a:pt x="125" y="277"/>
                </a:moveTo>
                <a:cubicBezTo>
                  <a:pt x="125" y="277"/>
                  <a:pt x="125" y="277"/>
                  <a:pt x="125" y="277"/>
                </a:cubicBezTo>
                <a:cubicBezTo>
                  <a:pt x="125" y="277"/>
                  <a:pt x="126" y="277"/>
                  <a:pt x="127" y="276"/>
                </a:cubicBezTo>
                <a:cubicBezTo>
                  <a:pt x="129" y="275"/>
                  <a:pt x="131" y="274"/>
                  <a:pt x="134" y="273"/>
                </a:cubicBezTo>
                <a:cubicBezTo>
                  <a:pt x="137" y="272"/>
                  <a:pt x="141" y="270"/>
                  <a:pt x="144" y="269"/>
                </a:cubicBezTo>
                <a:cubicBezTo>
                  <a:pt x="152" y="266"/>
                  <a:pt x="160" y="262"/>
                  <a:pt x="168" y="259"/>
                </a:cubicBezTo>
                <a:cubicBezTo>
                  <a:pt x="168" y="259"/>
                  <a:pt x="168" y="259"/>
                  <a:pt x="168" y="258"/>
                </a:cubicBezTo>
                <a:cubicBezTo>
                  <a:pt x="169" y="259"/>
                  <a:pt x="170" y="259"/>
                  <a:pt x="171" y="260"/>
                </a:cubicBezTo>
                <a:cubicBezTo>
                  <a:pt x="157" y="266"/>
                  <a:pt x="142" y="273"/>
                  <a:pt x="127" y="276"/>
                </a:cubicBezTo>
                <a:cubicBezTo>
                  <a:pt x="126" y="277"/>
                  <a:pt x="126" y="277"/>
                  <a:pt x="125" y="277"/>
                </a:cubicBezTo>
                <a:close/>
                <a:moveTo>
                  <a:pt x="143" y="264"/>
                </a:moveTo>
                <a:cubicBezTo>
                  <a:pt x="133" y="269"/>
                  <a:pt x="122" y="273"/>
                  <a:pt x="111" y="277"/>
                </a:cubicBezTo>
                <a:cubicBezTo>
                  <a:pt x="108" y="277"/>
                  <a:pt x="105" y="277"/>
                  <a:pt x="101" y="276"/>
                </a:cubicBezTo>
                <a:cubicBezTo>
                  <a:pt x="103" y="276"/>
                  <a:pt x="105" y="275"/>
                  <a:pt x="107" y="275"/>
                </a:cubicBezTo>
                <a:cubicBezTo>
                  <a:pt x="113" y="273"/>
                  <a:pt x="118" y="271"/>
                  <a:pt x="123" y="269"/>
                </a:cubicBezTo>
                <a:cubicBezTo>
                  <a:pt x="133" y="266"/>
                  <a:pt x="142" y="263"/>
                  <a:pt x="151" y="260"/>
                </a:cubicBezTo>
                <a:cubicBezTo>
                  <a:pt x="149" y="261"/>
                  <a:pt x="146" y="263"/>
                  <a:pt x="143" y="264"/>
                </a:cubicBezTo>
                <a:close/>
                <a:moveTo>
                  <a:pt x="90" y="276"/>
                </a:moveTo>
                <a:cubicBezTo>
                  <a:pt x="101" y="273"/>
                  <a:pt x="112" y="269"/>
                  <a:pt x="123" y="265"/>
                </a:cubicBezTo>
                <a:cubicBezTo>
                  <a:pt x="133" y="262"/>
                  <a:pt x="143" y="256"/>
                  <a:pt x="154" y="254"/>
                </a:cubicBezTo>
                <a:cubicBezTo>
                  <a:pt x="152" y="255"/>
                  <a:pt x="150" y="256"/>
                  <a:pt x="148" y="257"/>
                </a:cubicBezTo>
                <a:cubicBezTo>
                  <a:pt x="145" y="258"/>
                  <a:pt x="142" y="260"/>
                  <a:pt x="138" y="261"/>
                </a:cubicBezTo>
                <a:cubicBezTo>
                  <a:pt x="133" y="263"/>
                  <a:pt x="127" y="265"/>
                  <a:pt x="122" y="266"/>
                </a:cubicBezTo>
                <a:cubicBezTo>
                  <a:pt x="113" y="269"/>
                  <a:pt x="103" y="271"/>
                  <a:pt x="95" y="276"/>
                </a:cubicBezTo>
                <a:cubicBezTo>
                  <a:pt x="94" y="276"/>
                  <a:pt x="92" y="276"/>
                  <a:pt x="90" y="276"/>
                </a:cubicBezTo>
                <a:close/>
                <a:moveTo>
                  <a:pt x="79" y="275"/>
                </a:moveTo>
                <a:cubicBezTo>
                  <a:pt x="83" y="274"/>
                  <a:pt x="88" y="273"/>
                  <a:pt x="92" y="272"/>
                </a:cubicBezTo>
                <a:cubicBezTo>
                  <a:pt x="98" y="269"/>
                  <a:pt x="104" y="268"/>
                  <a:pt x="110" y="266"/>
                </a:cubicBezTo>
                <a:cubicBezTo>
                  <a:pt x="123" y="262"/>
                  <a:pt x="135" y="257"/>
                  <a:pt x="147" y="254"/>
                </a:cubicBezTo>
                <a:cubicBezTo>
                  <a:pt x="148" y="254"/>
                  <a:pt x="149" y="254"/>
                  <a:pt x="151" y="253"/>
                </a:cubicBezTo>
                <a:cubicBezTo>
                  <a:pt x="151" y="253"/>
                  <a:pt x="147" y="255"/>
                  <a:pt x="146" y="255"/>
                </a:cubicBezTo>
                <a:cubicBezTo>
                  <a:pt x="143" y="256"/>
                  <a:pt x="140" y="257"/>
                  <a:pt x="136" y="258"/>
                </a:cubicBezTo>
                <a:cubicBezTo>
                  <a:pt x="130" y="260"/>
                  <a:pt x="125" y="263"/>
                  <a:pt x="119" y="265"/>
                </a:cubicBezTo>
                <a:cubicBezTo>
                  <a:pt x="108" y="269"/>
                  <a:pt x="97" y="271"/>
                  <a:pt x="88" y="276"/>
                </a:cubicBezTo>
                <a:cubicBezTo>
                  <a:pt x="85" y="276"/>
                  <a:pt x="82" y="275"/>
                  <a:pt x="79" y="275"/>
                </a:cubicBezTo>
                <a:close/>
                <a:moveTo>
                  <a:pt x="120" y="265"/>
                </a:moveTo>
                <a:cubicBezTo>
                  <a:pt x="124" y="264"/>
                  <a:pt x="128" y="262"/>
                  <a:pt x="132" y="261"/>
                </a:cubicBezTo>
                <a:cubicBezTo>
                  <a:pt x="130" y="262"/>
                  <a:pt x="127" y="263"/>
                  <a:pt x="124" y="264"/>
                </a:cubicBezTo>
                <a:cubicBezTo>
                  <a:pt x="118" y="266"/>
                  <a:pt x="112" y="268"/>
                  <a:pt x="107" y="270"/>
                </a:cubicBezTo>
                <a:cubicBezTo>
                  <a:pt x="101" y="272"/>
                  <a:pt x="94" y="273"/>
                  <a:pt x="89" y="276"/>
                </a:cubicBezTo>
                <a:cubicBezTo>
                  <a:pt x="89" y="276"/>
                  <a:pt x="89" y="276"/>
                  <a:pt x="89" y="276"/>
                </a:cubicBezTo>
                <a:cubicBezTo>
                  <a:pt x="99" y="271"/>
                  <a:pt x="110" y="269"/>
                  <a:pt x="120" y="265"/>
                </a:cubicBezTo>
                <a:close/>
                <a:moveTo>
                  <a:pt x="148" y="255"/>
                </a:moveTo>
                <a:cubicBezTo>
                  <a:pt x="150" y="254"/>
                  <a:pt x="151" y="254"/>
                  <a:pt x="152" y="253"/>
                </a:cubicBezTo>
                <a:cubicBezTo>
                  <a:pt x="152" y="253"/>
                  <a:pt x="152" y="253"/>
                  <a:pt x="153" y="253"/>
                </a:cubicBezTo>
                <a:cubicBezTo>
                  <a:pt x="153" y="253"/>
                  <a:pt x="154" y="253"/>
                  <a:pt x="154" y="253"/>
                </a:cubicBezTo>
                <a:cubicBezTo>
                  <a:pt x="152" y="254"/>
                  <a:pt x="150" y="254"/>
                  <a:pt x="148" y="255"/>
                </a:cubicBezTo>
                <a:close/>
                <a:moveTo>
                  <a:pt x="51" y="271"/>
                </a:moveTo>
                <a:cubicBezTo>
                  <a:pt x="59" y="268"/>
                  <a:pt x="66" y="265"/>
                  <a:pt x="74" y="263"/>
                </a:cubicBezTo>
                <a:cubicBezTo>
                  <a:pt x="80" y="261"/>
                  <a:pt x="86" y="260"/>
                  <a:pt x="92" y="258"/>
                </a:cubicBezTo>
                <a:cubicBezTo>
                  <a:pt x="98" y="256"/>
                  <a:pt x="104" y="255"/>
                  <a:pt x="110" y="253"/>
                </a:cubicBezTo>
                <a:cubicBezTo>
                  <a:pt x="112" y="252"/>
                  <a:pt x="115" y="251"/>
                  <a:pt x="118" y="250"/>
                </a:cubicBezTo>
                <a:cubicBezTo>
                  <a:pt x="119" y="250"/>
                  <a:pt x="120" y="249"/>
                  <a:pt x="121" y="249"/>
                </a:cubicBezTo>
                <a:cubicBezTo>
                  <a:pt x="111" y="254"/>
                  <a:pt x="100" y="256"/>
                  <a:pt x="90" y="260"/>
                </a:cubicBezTo>
                <a:cubicBezTo>
                  <a:pt x="84" y="262"/>
                  <a:pt x="78" y="264"/>
                  <a:pt x="73" y="266"/>
                </a:cubicBezTo>
                <a:cubicBezTo>
                  <a:pt x="67" y="268"/>
                  <a:pt x="61" y="270"/>
                  <a:pt x="56" y="272"/>
                </a:cubicBezTo>
                <a:cubicBezTo>
                  <a:pt x="54" y="272"/>
                  <a:pt x="53" y="272"/>
                  <a:pt x="51" y="271"/>
                </a:cubicBezTo>
                <a:close/>
                <a:moveTo>
                  <a:pt x="90" y="258"/>
                </a:moveTo>
                <a:cubicBezTo>
                  <a:pt x="99" y="255"/>
                  <a:pt x="108" y="252"/>
                  <a:pt x="116" y="248"/>
                </a:cubicBezTo>
                <a:cubicBezTo>
                  <a:pt x="117" y="247"/>
                  <a:pt x="117" y="247"/>
                  <a:pt x="117" y="247"/>
                </a:cubicBezTo>
                <a:cubicBezTo>
                  <a:pt x="119" y="247"/>
                  <a:pt x="121" y="247"/>
                  <a:pt x="123" y="247"/>
                </a:cubicBezTo>
                <a:cubicBezTo>
                  <a:pt x="123" y="247"/>
                  <a:pt x="123" y="247"/>
                  <a:pt x="124" y="246"/>
                </a:cubicBezTo>
                <a:cubicBezTo>
                  <a:pt x="124" y="246"/>
                  <a:pt x="124" y="246"/>
                  <a:pt x="124" y="247"/>
                </a:cubicBezTo>
                <a:cubicBezTo>
                  <a:pt x="113" y="251"/>
                  <a:pt x="102" y="254"/>
                  <a:pt x="90" y="258"/>
                </a:cubicBezTo>
                <a:close/>
                <a:moveTo>
                  <a:pt x="103" y="236"/>
                </a:moveTo>
                <a:cubicBezTo>
                  <a:pt x="107" y="235"/>
                  <a:pt x="111" y="233"/>
                  <a:pt x="116" y="232"/>
                </a:cubicBezTo>
                <a:cubicBezTo>
                  <a:pt x="114" y="233"/>
                  <a:pt x="112" y="233"/>
                  <a:pt x="111" y="234"/>
                </a:cubicBezTo>
                <a:cubicBezTo>
                  <a:pt x="108" y="235"/>
                  <a:pt x="105" y="236"/>
                  <a:pt x="102" y="237"/>
                </a:cubicBezTo>
                <a:cubicBezTo>
                  <a:pt x="102" y="237"/>
                  <a:pt x="103" y="236"/>
                  <a:pt x="103" y="236"/>
                </a:cubicBezTo>
                <a:close/>
                <a:moveTo>
                  <a:pt x="115" y="247"/>
                </a:moveTo>
                <a:cubicBezTo>
                  <a:pt x="106" y="250"/>
                  <a:pt x="98" y="252"/>
                  <a:pt x="89" y="254"/>
                </a:cubicBezTo>
                <a:cubicBezTo>
                  <a:pt x="95" y="252"/>
                  <a:pt x="102" y="250"/>
                  <a:pt x="108" y="247"/>
                </a:cubicBezTo>
                <a:cubicBezTo>
                  <a:pt x="110" y="247"/>
                  <a:pt x="112" y="247"/>
                  <a:pt x="115" y="247"/>
                </a:cubicBezTo>
                <a:close/>
                <a:moveTo>
                  <a:pt x="121" y="244"/>
                </a:moveTo>
                <a:cubicBezTo>
                  <a:pt x="121" y="244"/>
                  <a:pt x="121" y="244"/>
                  <a:pt x="121" y="244"/>
                </a:cubicBezTo>
                <a:cubicBezTo>
                  <a:pt x="121" y="244"/>
                  <a:pt x="121" y="244"/>
                  <a:pt x="120" y="244"/>
                </a:cubicBezTo>
                <a:cubicBezTo>
                  <a:pt x="120" y="244"/>
                  <a:pt x="117" y="243"/>
                  <a:pt x="117" y="243"/>
                </a:cubicBezTo>
                <a:cubicBezTo>
                  <a:pt x="118" y="243"/>
                  <a:pt x="120" y="242"/>
                  <a:pt x="122" y="241"/>
                </a:cubicBezTo>
                <a:cubicBezTo>
                  <a:pt x="122" y="242"/>
                  <a:pt x="121" y="243"/>
                  <a:pt x="121" y="244"/>
                </a:cubicBezTo>
                <a:close/>
                <a:moveTo>
                  <a:pt x="115" y="244"/>
                </a:moveTo>
                <a:cubicBezTo>
                  <a:pt x="114" y="244"/>
                  <a:pt x="114" y="244"/>
                  <a:pt x="115" y="244"/>
                </a:cubicBezTo>
                <a:cubicBezTo>
                  <a:pt x="112" y="244"/>
                  <a:pt x="109" y="244"/>
                  <a:pt x="106" y="244"/>
                </a:cubicBezTo>
                <a:cubicBezTo>
                  <a:pt x="108" y="243"/>
                  <a:pt x="111" y="243"/>
                  <a:pt x="113" y="242"/>
                </a:cubicBezTo>
                <a:cubicBezTo>
                  <a:pt x="115" y="242"/>
                  <a:pt x="118" y="241"/>
                  <a:pt x="120" y="241"/>
                </a:cubicBezTo>
                <a:cubicBezTo>
                  <a:pt x="119" y="241"/>
                  <a:pt x="116" y="243"/>
                  <a:pt x="115" y="244"/>
                </a:cubicBezTo>
                <a:close/>
                <a:moveTo>
                  <a:pt x="103" y="243"/>
                </a:moveTo>
                <a:cubicBezTo>
                  <a:pt x="103" y="243"/>
                  <a:pt x="103" y="243"/>
                  <a:pt x="103" y="243"/>
                </a:cubicBezTo>
                <a:cubicBezTo>
                  <a:pt x="103" y="242"/>
                  <a:pt x="103" y="242"/>
                  <a:pt x="103" y="242"/>
                </a:cubicBezTo>
                <a:cubicBezTo>
                  <a:pt x="108" y="242"/>
                  <a:pt x="113" y="239"/>
                  <a:pt x="118" y="238"/>
                </a:cubicBezTo>
                <a:cubicBezTo>
                  <a:pt x="122" y="238"/>
                  <a:pt x="116" y="240"/>
                  <a:pt x="116" y="239"/>
                </a:cubicBezTo>
                <a:cubicBezTo>
                  <a:pt x="114" y="240"/>
                  <a:pt x="112" y="241"/>
                  <a:pt x="111" y="241"/>
                </a:cubicBezTo>
                <a:cubicBezTo>
                  <a:pt x="108" y="242"/>
                  <a:pt x="105" y="242"/>
                  <a:pt x="103" y="243"/>
                </a:cubicBezTo>
                <a:close/>
                <a:moveTo>
                  <a:pt x="102" y="239"/>
                </a:moveTo>
                <a:cubicBezTo>
                  <a:pt x="105" y="239"/>
                  <a:pt x="108" y="238"/>
                  <a:pt x="110" y="238"/>
                </a:cubicBezTo>
                <a:cubicBezTo>
                  <a:pt x="110" y="238"/>
                  <a:pt x="110" y="238"/>
                  <a:pt x="110" y="238"/>
                </a:cubicBezTo>
                <a:cubicBezTo>
                  <a:pt x="108" y="239"/>
                  <a:pt x="105" y="239"/>
                  <a:pt x="102" y="241"/>
                </a:cubicBezTo>
                <a:cubicBezTo>
                  <a:pt x="102" y="240"/>
                  <a:pt x="102" y="239"/>
                  <a:pt x="102" y="239"/>
                </a:cubicBezTo>
                <a:close/>
                <a:moveTo>
                  <a:pt x="116" y="228"/>
                </a:moveTo>
                <a:cubicBezTo>
                  <a:pt x="112" y="230"/>
                  <a:pt x="107" y="232"/>
                  <a:pt x="103" y="234"/>
                </a:cubicBezTo>
                <a:cubicBezTo>
                  <a:pt x="103" y="234"/>
                  <a:pt x="104" y="233"/>
                  <a:pt x="104" y="232"/>
                </a:cubicBezTo>
                <a:cubicBezTo>
                  <a:pt x="106" y="231"/>
                  <a:pt x="108" y="230"/>
                  <a:pt x="111" y="230"/>
                </a:cubicBezTo>
                <a:cubicBezTo>
                  <a:pt x="112" y="229"/>
                  <a:pt x="114" y="229"/>
                  <a:pt x="115" y="229"/>
                </a:cubicBezTo>
                <a:cubicBezTo>
                  <a:pt x="116" y="228"/>
                  <a:pt x="120" y="227"/>
                  <a:pt x="116" y="228"/>
                </a:cubicBezTo>
                <a:close/>
                <a:moveTo>
                  <a:pt x="105" y="228"/>
                </a:moveTo>
                <a:cubicBezTo>
                  <a:pt x="109" y="228"/>
                  <a:pt x="113" y="227"/>
                  <a:pt x="116" y="225"/>
                </a:cubicBezTo>
                <a:cubicBezTo>
                  <a:pt x="112" y="227"/>
                  <a:pt x="108" y="228"/>
                  <a:pt x="104" y="230"/>
                </a:cubicBezTo>
                <a:cubicBezTo>
                  <a:pt x="105" y="229"/>
                  <a:pt x="105" y="229"/>
                  <a:pt x="105" y="228"/>
                </a:cubicBezTo>
                <a:close/>
                <a:moveTo>
                  <a:pt x="106" y="225"/>
                </a:moveTo>
                <a:cubicBezTo>
                  <a:pt x="108" y="225"/>
                  <a:pt x="110" y="224"/>
                  <a:pt x="112" y="224"/>
                </a:cubicBezTo>
                <a:cubicBezTo>
                  <a:pt x="113" y="224"/>
                  <a:pt x="113" y="223"/>
                  <a:pt x="114" y="223"/>
                </a:cubicBezTo>
                <a:cubicBezTo>
                  <a:pt x="114" y="223"/>
                  <a:pt x="114" y="223"/>
                  <a:pt x="113" y="223"/>
                </a:cubicBezTo>
                <a:cubicBezTo>
                  <a:pt x="111" y="224"/>
                  <a:pt x="108" y="225"/>
                  <a:pt x="106" y="226"/>
                </a:cubicBezTo>
                <a:cubicBezTo>
                  <a:pt x="106" y="226"/>
                  <a:pt x="106" y="225"/>
                  <a:pt x="106" y="225"/>
                </a:cubicBezTo>
                <a:close/>
                <a:moveTo>
                  <a:pt x="82" y="251"/>
                </a:moveTo>
                <a:cubicBezTo>
                  <a:pt x="88" y="249"/>
                  <a:pt x="95" y="248"/>
                  <a:pt x="102" y="246"/>
                </a:cubicBezTo>
                <a:cubicBezTo>
                  <a:pt x="102" y="246"/>
                  <a:pt x="102" y="246"/>
                  <a:pt x="103" y="246"/>
                </a:cubicBezTo>
                <a:cubicBezTo>
                  <a:pt x="96" y="248"/>
                  <a:pt x="90" y="251"/>
                  <a:pt x="84" y="252"/>
                </a:cubicBezTo>
                <a:cubicBezTo>
                  <a:pt x="75" y="255"/>
                  <a:pt x="66" y="257"/>
                  <a:pt x="57" y="260"/>
                </a:cubicBezTo>
                <a:cubicBezTo>
                  <a:pt x="65" y="255"/>
                  <a:pt x="73" y="253"/>
                  <a:pt x="82" y="251"/>
                </a:cubicBezTo>
                <a:close/>
                <a:moveTo>
                  <a:pt x="55" y="262"/>
                </a:moveTo>
                <a:cubicBezTo>
                  <a:pt x="55" y="262"/>
                  <a:pt x="56" y="261"/>
                  <a:pt x="56" y="261"/>
                </a:cubicBezTo>
                <a:cubicBezTo>
                  <a:pt x="56" y="261"/>
                  <a:pt x="56" y="261"/>
                  <a:pt x="56" y="261"/>
                </a:cubicBezTo>
                <a:cubicBezTo>
                  <a:pt x="67" y="257"/>
                  <a:pt x="77" y="255"/>
                  <a:pt x="88" y="252"/>
                </a:cubicBezTo>
                <a:cubicBezTo>
                  <a:pt x="93" y="251"/>
                  <a:pt x="97" y="249"/>
                  <a:pt x="102" y="247"/>
                </a:cubicBezTo>
                <a:cubicBezTo>
                  <a:pt x="103" y="247"/>
                  <a:pt x="104" y="247"/>
                  <a:pt x="105" y="247"/>
                </a:cubicBezTo>
                <a:cubicBezTo>
                  <a:pt x="105" y="247"/>
                  <a:pt x="106" y="247"/>
                  <a:pt x="106" y="247"/>
                </a:cubicBezTo>
                <a:cubicBezTo>
                  <a:pt x="105" y="247"/>
                  <a:pt x="104" y="248"/>
                  <a:pt x="103" y="248"/>
                </a:cubicBezTo>
                <a:cubicBezTo>
                  <a:pt x="85" y="256"/>
                  <a:pt x="66" y="259"/>
                  <a:pt x="48" y="268"/>
                </a:cubicBezTo>
                <a:cubicBezTo>
                  <a:pt x="50" y="266"/>
                  <a:pt x="54" y="262"/>
                  <a:pt x="55" y="262"/>
                </a:cubicBezTo>
                <a:close/>
                <a:moveTo>
                  <a:pt x="75" y="259"/>
                </a:moveTo>
                <a:cubicBezTo>
                  <a:pt x="67" y="262"/>
                  <a:pt x="59" y="265"/>
                  <a:pt x="50" y="268"/>
                </a:cubicBezTo>
                <a:cubicBezTo>
                  <a:pt x="51" y="267"/>
                  <a:pt x="52" y="267"/>
                  <a:pt x="53" y="267"/>
                </a:cubicBezTo>
                <a:cubicBezTo>
                  <a:pt x="56" y="265"/>
                  <a:pt x="59" y="264"/>
                  <a:pt x="62" y="263"/>
                </a:cubicBezTo>
                <a:cubicBezTo>
                  <a:pt x="66" y="261"/>
                  <a:pt x="71" y="260"/>
                  <a:pt x="75" y="259"/>
                </a:cubicBezTo>
                <a:close/>
                <a:moveTo>
                  <a:pt x="48" y="269"/>
                </a:moveTo>
                <a:cubicBezTo>
                  <a:pt x="59" y="266"/>
                  <a:pt x="70" y="261"/>
                  <a:pt x="82" y="257"/>
                </a:cubicBezTo>
                <a:cubicBezTo>
                  <a:pt x="88" y="255"/>
                  <a:pt x="94" y="254"/>
                  <a:pt x="101" y="252"/>
                </a:cubicBezTo>
                <a:cubicBezTo>
                  <a:pt x="103" y="251"/>
                  <a:pt x="106" y="251"/>
                  <a:pt x="109" y="250"/>
                </a:cubicBezTo>
                <a:cubicBezTo>
                  <a:pt x="110" y="250"/>
                  <a:pt x="111" y="249"/>
                  <a:pt x="111" y="249"/>
                </a:cubicBezTo>
                <a:cubicBezTo>
                  <a:pt x="101" y="253"/>
                  <a:pt x="91" y="257"/>
                  <a:pt x="80" y="260"/>
                </a:cubicBezTo>
                <a:cubicBezTo>
                  <a:pt x="77" y="261"/>
                  <a:pt x="73" y="262"/>
                  <a:pt x="70" y="264"/>
                </a:cubicBezTo>
                <a:cubicBezTo>
                  <a:pt x="63" y="266"/>
                  <a:pt x="56" y="268"/>
                  <a:pt x="50" y="271"/>
                </a:cubicBezTo>
                <a:cubicBezTo>
                  <a:pt x="49" y="271"/>
                  <a:pt x="49" y="270"/>
                  <a:pt x="48" y="270"/>
                </a:cubicBezTo>
                <a:cubicBezTo>
                  <a:pt x="48" y="270"/>
                  <a:pt x="48" y="270"/>
                  <a:pt x="48" y="269"/>
                </a:cubicBezTo>
                <a:close/>
                <a:moveTo>
                  <a:pt x="58" y="273"/>
                </a:moveTo>
                <a:cubicBezTo>
                  <a:pt x="72" y="270"/>
                  <a:pt x="86" y="265"/>
                  <a:pt x="100" y="260"/>
                </a:cubicBezTo>
                <a:cubicBezTo>
                  <a:pt x="106" y="258"/>
                  <a:pt x="113" y="256"/>
                  <a:pt x="119" y="255"/>
                </a:cubicBezTo>
                <a:cubicBezTo>
                  <a:pt x="113" y="257"/>
                  <a:pt x="107" y="259"/>
                  <a:pt x="100" y="261"/>
                </a:cubicBezTo>
                <a:cubicBezTo>
                  <a:pt x="88" y="266"/>
                  <a:pt x="76" y="269"/>
                  <a:pt x="64" y="274"/>
                </a:cubicBezTo>
                <a:cubicBezTo>
                  <a:pt x="64" y="274"/>
                  <a:pt x="64" y="274"/>
                  <a:pt x="64" y="274"/>
                </a:cubicBezTo>
                <a:cubicBezTo>
                  <a:pt x="62" y="273"/>
                  <a:pt x="60" y="273"/>
                  <a:pt x="58" y="273"/>
                </a:cubicBezTo>
                <a:close/>
                <a:moveTo>
                  <a:pt x="67" y="274"/>
                </a:moveTo>
                <a:cubicBezTo>
                  <a:pt x="78" y="272"/>
                  <a:pt x="89" y="269"/>
                  <a:pt x="100" y="265"/>
                </a:cubicBezTo>
                <a:cubicBezTo>
                  <a:pt x="112" y="260"/>
                  <a:pt x="125" y="256"/>
                  <a:pt x="137" y="253"/>
                </a:cubicBezTo>
                <a:cubicBezTo>
                  <a:pt x="136" y="254"/>
                  <a:pt x="134" y="254"/>
                  <a:pt x="132" y="255"/>
                </a:cubicBezTo>
                <a:cubicBezTo>
                  <a:pt x="126" y="258"/>
                  <a:pt x="119" y="260"/>
                  <a:pt x="112" y="263"/>
                </a:cubicBezTo>
                <a:cubicBezTo>
                  <a:pt x="101" y="267"/>
                  <a:pt x="88" y="270"/>
                  <a:pt x="77" y="275"/>
                </a:cubicBezTo>
                <a:cubicBezTo>
                  <a:pt x="77" y="275"/>
                  <a:pt x="77" y="275"/>
                  <a:pt x="77" y="275"/>
                </a:cubicBezTo>
                <a:cubicBezTo>
                  <a:pt x="76" y="275"/>
                  <a:pt x="76" y="275"/>
                  <a:pt x="75" y="275"/>
                </a:cubicBezTo>
                <a:cubicBezTo>
                  <a:pt x="72" y="274"/>
                  <a:pt x="70" y="274"/>
                  <a:pt x="67" y="274"/>
                </a:cubicBezTo>
                <a:close/>
                <a:moveTo>
                  <a:pt x="113" y="277"/>
                </a:moveTo>
                <a:cubicBezTo>
                  <a:pt x="121" y="274"/>
                  <a:pt x="129" y="272"/>
                  <a:pt x="137" y="269"/>
                </a:cubicBezTo>
                <a:cubicBezTo>
                  <a:pt x="146" y="267"/>
                  <a:pt x="154" y="264"/>
                  <a:pt x="162" y="261"/>
                </a:cubicBezTo>
                <a:cubicBezTo>
                  <a:pt x="161" y="261"/>
                  <a:pt x="160" y="261"/>
                  <a:pt x="159" y="262"/>
                </a:cubicBezTo>
                <a:cubicBezTo>
                  <a:pt x="154" y="264"/>
                  <a:pt x="149" y="266"/>
                  <a:pt x="144" y="268"/>
                </a:cubicBezTo>
                <a:cubicBezTo>
                  <a:pt x="137" y="271"/>
                  <a:pt x="130" y="273"/>
                  <a:pt x="124" y="277"/>
                </a:cubicBezTo>
                <a:cubicBezTo>
                  <a:pt x="120" y="277"/>
                  <a:pt x="117" y="277"/>
                  <a:pt x="113" y="277"/>
                </a:cubicBezTo>
                <a:close/>
                <a:moveTo>
                  <a:pt x="128" y="277"/>
                </a:moveTo>
                <a:cubicBezTo>
                  <a:pt x="135" y="275"/>
                  <a:pt x="140" y="273"/>
                  <a:pt x="146" y="271"/>
                </a:cubicBezTo>
                <a:cubicBezTo>
                  <a:pt x="153" y="268"/>
                  <a:pt x="160" y="266"/>
                  <a:pt x="166" y="263"/>
                </a:cubicBezTo>
                <a:cubicBezTo>
                  <a:pt x="168" y="262"/>
                  <a:pt x="169" y="261"/>
                  <a:pt x="171" y="260"/>
                </a:cubicBezTo>
                <a:cubicBezTo>
                  <a:pt x="169" y="262"/>
                  <a:pt x="167" y="262"/>
                  <a:pt x="166" y="263"/>
                </a:cubicBezTo>
                <a:cubicBezTo>
                  <a:pt x="162" y="265"/>
                  <a:pt x="159" y="266"/>
                  <a:pt x="155" y="268"/>
                </a:cubicBezTo>
                <a:cubicBezTo>
                  <a:pt x="149" y="270"/>
                  <a:pt x="144" y="273"/>
                  <a:pt x="139" y="276"/>
                </a:cubicBezTo>
                <a:cubicBezTo>
                  <a:pt x="138" y="276"/>
                  <a:pt x="137" y="276"/>
                  <a:pt x="137" y="276"/>
                </a:cubicBezTo>
                <a:cubicBezTo>
                  <a:pt x="134" y="277"/>
                  <a:pt x="131" y="277"/>
                  <a:pt x="128" y="277"/>
                </a:cubicBezTo>
                <a:close/>
                <a:moveTo>
                  <a:pt x="171" y="273"/>
                </a:moveTo>
                <a:cubicBezTo>
                  <a:pt x="174" y="272"/>
                  <a:pt x="177" y="271"/>
                  <a:pt x="180" y="270"/>
                </a:cubicBezTo>
                <a:cubicBezTo>
                  <a:pt x="178" y="271"/>
                  <a:pt x="174" y="272"/>
                  <a:pt x="171" y="273"/>
                </a:cubicBezTo>
                <a:close/>
                <a:moveTo>
                  <a:pt x="179" y="266"/>
                </a:moveTo>
                <a:cubicBezTo>
                  <a:pt x="174" y="267"/>
                  <a:pt x="169" y="269"/>
                  <a:pt x="165" y="270"/>
                </a:cubicBezTo>
                <a:cubicBezTo>
                  <a:pt x="162" y="271"/>
                  <a:pt x="159" y="272"/>
                  <a:pt x="157" y="273"/>
                </a:cubicBezTo>
                <a:cubicBezTo>
                  <a:pt x="156" y="273"/>
                  <a:pt x="155" y="274"/>
                  <a:pt x="155" y="274"/>
                </a:cubicBezTo>
                <a:cubicBezTo>
                  <a:pt x="158" y="272"/>
                  <a:pt x="163" y="270"/>
                  <a:pt x="166" y="268"/>
                </a:cubicBezTo>
                <a:cubicBezTo>
                  <a:pt x="168" y="267"/>
                  <a:pt x="169" y="267"/>
                  <a:pt x="171" y="266"/>
                </a:cubicBezTo>
                <a:cubicBezTo>
                  <a:pt x="173" y="265"/>
                  <a:pt x="174" y="264"/>
                  <a:pt x="176" y="263"/>
                </a:cubicBezTo>
                <a:cubicBezTo>
                  <a:pt x="176" y="263"/>
                  <a:pt x="176" y="263"/>
                  <a:pt x="176" y="263"/>
                </a:cubicBezTo>
                <a:cubicBezTo>
                  <a:pt x="177" y="264"/>
                  <a:pt x="178" y="265"/>
                  <a:pt x="179" y="266"/>
                </a:cubicBezTo>
                <a:close/>
                <a:moveTo>
                  <a:pt x="161" y="256"/>
                </a:moveTo>
                <a:cubicBezTo>
                  <a:pt x="151" y="260"/>
                  <a:pt x="141" y="264"/>
                  <a:pt x="130" y="267"/>
                </a:cubicBezTo>
                <a:cubicBezTo>
                  <a:pt x="124" y="268"/>
                  <a:pt x="119" y="270"/>
                  <a:pt x="113" y="272"/>
                </a:cubicBezTo>
                <a:cubicBezTo>
                  <a:pt x="108" y="273"/>
                  <a:pt x="103" y="276"/>
                  <a:pt x="98" y="276"/>
                </a:cubicBezTo>
                <a:cubicBezTo>
                  <a:pt x="98" y="276"/>
                  <a:pt x="97" y="276"/>
                  <a:pt x="97" y="276"/>
                </a:cubicBezTo>
                <a:cubicBezTo>
                  <a:pt x="98" y="276"/>
                  <a:pt x="100" y="274"/>
                  <a:pt x="101" y="274"/>
                </a:cubicBezTo>
                <a:cubicBezTo>
                  <a:pt x="104" y="273"/>
                  <a:pt x="107" y="272"/>
                  <a:pt x="109" y="271"/>
                </a:cubicBezTo>
                <a:cubicBezTo>
                  <a:pt x="114" y="269"/>
                  <a:pt x="119" y="268"/>
                  <a:pt x="124" y="266"/>
                </a:cubicBezTo>
                <a:cubicBezTo>
                  <a:pt x="135" y="263"/>
                  <a:pt x="146" y="259"/>
                  <a:pt x="156" y="254"/>
                </a:cubicBezTo>
                <a:cubicBezTo>
                  <a:pt x="156" y="254"/>
                  <a:pt x="156" y="254"/>
                  <a:pt x="156" y="254"/>
                </a:cubicBezTo>
                <a:cubicBezTo>
                  <a:pt x="157" y="254"/>
                  <a:pt x="158" y="254"/>
                  <a:pt x="158" y="255"/>
                </a:cubicBezTo>
                <a:cubicBezTo>
                  <a:pt x="159" y="255"/>
                  <a:pt x="160" y="255"/>
                  <a:pt x="161" y="256"/>
                </a:cubicBezTo>
                <a:close/>
                <a:moveTo>
                  <a:pt x="122" y="240"/>
                </a:moveTo>
                <a:cubicBezTo>
                  <a:pt x="119" y="240"/>
                  <a:pt x="116" y="241"/>
                  <a:pt x="113" y="242"/>
                </a:cubicBezTo>
                <a:cubicBezTo>
                  <a:pt x="111" y="242"/>
                  <a:pt x="110" y="242"/>
                  <a:pt x="108" y="243"/>
                </a:cubicBezTo>
                <a:cubicBezTo>
                  <a:pt x="108" y="243"/>
                  <a:pt x="106" y="243"/>
                  <a:pt x="104" y="244"/>
                </a:cubicBezTo>
                <a:cubicBezTo>
                  <a:pt x="104" y="244"/>
                  <a:pt x="104" y="244"/>
                  <a:pt x="104" y="244"/>
                </a:cubicBezTo>
                <a:cubicBezTo>
                  <a:pt x="104" y="244"/>
                  <a:pt x="104" y="243"/>
                  <a:pt x="105" y="243"/>
                </a:cubicBezTo>
                <a:cubicBezTo>
                  <a:pt x="110" y="242"/>
                  <a:pt x="116" y="241"/>
                  <a:pt x="120" y="238"/>
                </a:cubicBezTo>
                <a:cubicBezTo>
                  <a:pt x="121" y="238"/>
                  <a:pt x="121" y="237"/>
                  <a:pt x="120" y="237"/>
                </a:cubicBezTo>
                <a:cubicBezTo>
                  <a:pt x="114" y="238"/>
                  <a:pt x="109" y="241"/>
                  <a:pt x="102" y="241"/>
                </a:cubicBezTo>
                <a:cubicBezTo>
                  <a:pt x="102" y="241"/>
                  <a:pt x="102" y="241"/>
                  <a:pt x="102" y="241"/>
                </a:cubicBezTo>
                <a:cubicBezTo>
                  <a:pt x="105" y="241"/>
                  <a:pt x="109" y="239"/>
                  <a:pt x="112" y="238"/>
                </a:cubicBezTo>
                <a:cubicBezTo>
                  <a:pt x="115" y="237"/>
                  <a:pt x="118" y="236"/>
                  <a:pt x="121" y="235"/>
                </a:cubicBezTo>
                <a:cubicBezTo>
                  <a:pt x="122" y="236"/>
                  <a:pt x="122" y="238"/>
                  <a:pt x="122" y="240"/>
                </a:cubicBezTo>
                <a:close/>
                <a:moveTo>
                  <a:pt x="119" y="227"/>
                </a:moveTo>
                <a:cubicBezTo>
                  <a:pt x="119" y="227"/>
                  <a:pt x="119" y="227"/>
                  <a:pt x="119" y="227"/>
                </a:cubicBezTo>
                <a:cubicBezTo>
                  <a:pt x="114" y="228"/>
                  <a:pt x="110" y="230"/>
                  <a:pt x="105" y="231"/>
                </a:cubicBezTo>
                <a:cubicBezTo>
                  <a:pt x="107" y="230"/>
                  <a:pt x="109" y="229"/>
                  <a:pt x="111" y="228"/>
                </a:cubicBezTo>
                <a:cubicBezTo>
                  <a:pt x="113" y="227"/>
                  <a:pt x="115" y="226"/>
                  <a:pt x="117" y="225"/>
                </a:cubicBezTo>
                <a:cubicBezTo>
                  <a:pt x="118" y="225"/>
                  <a:pt x="118" y="225"/>
                  <a:pt x="117" y="225"/>
                </a:cubicBezTo>
                <a:cubicBezTo>
                  <a:pt x="115" y="225"/>
                  <a:pt x="113" y="225"/>
                  <a:pt x="111" y="226"/>
                </a:cubicBezTo>
                <a:cubicBezTo>
                  <a:pt x="110" y="226"/>
                  <a:pt x="107" y="227"/>
                  <a:pt x="106" y="227"/>
                </a:cubicBezTo>
                <a:cubicBezTo>
                  <a:pt x="106" y="227"/>
                  <a:pt x="106" y="227"/>
                  <a:pt x="106" y="227"/>
                </a:cubicBezTo>
                <a:cubicBezTo>
                  <a:pt x="109" y="225"/>
                  <a:pt x="114" y="224"/>
                  <a:pt x="117" y="222"/>
                </a:cubicBezTo>
                <a:cubicBezTo>
                  <a:pt x="118" y="222"/>
                  <a:pt x="118" y="222"/>
                  <a:pt x="118" y="222"/>
                </a:cubicBezTo>
                <a:cubicBezTo>
                  <a:pt x="118" y="222"/>
                  <a:pt x="118" y="222"/>
                  <a:pt x="118" y="222"/>
                </a:cubicBezTo>
                <a:cubicBezTo>
                  <a:pt x="118" y="224"/>
                  <a:pt x="119" y="225"/>
                  <a:pt x="119" y="227"/>
                </a:cubicBezTo>
                <a:close/>
                <a:moveTo>
                  <a:pt x="216" y="159"/>
                </a:moveTo>
                <a:cubicBezTo>
                  <a:pt x="202" y="190"/>
                  <a:pt x="174" y="209"/>
                  <a:pt x="142" y="216"/>
                </a:cubicBezTo>
                <a:cubicBezTo>
                  <a:pt x="132" y="218"/>
                  <a:pt x="122" y="219"/>
                  <a:pt x="111" y="219"/>
                </a:cubicBezTo>
                <a:cubicBezTo>
                  <a:pt x="99" y="219"/>
                  <a:pt x="85" y="218"/>
                  <a:pt x="74" y="213"/>
                </a:cubicBezTo>
                <a:cubicBezTo>
                  <a:pt x="75" y="210"/>
                  <a:pt x="76" y="208"/>
                  <a:pt x="77" y="206"/>
                </a:cubicBezTo>
                <a:cubicBezTo>
                  <a:pt x="95" y="212"/>
                  <a:pt x="114" y="213"/>
                  <a:pt x="133" y="210"/>
                </a:cubicBezTo>
                <a:cubicBezTo>
                  <a:pt x="180" y="201"/>
                  <a:pt x="217" y="160"/>
                  <a:pt x="217" y="112"/>
                </a:cubicBezTo>
                <a:cubicBezTo>
                  <a:pt x="217" y="72"/>
                  <a:pt x="192" y="38"/>
                  <a:pt x="157" y="22"/>
                </a:cubicBezTo>
                <a:cubicBezTo>
                  <a:pt x="158" y="20"/>
                  <a:pt x="161" y="16"/>
                  <a:pt x="162" y="13"/>
                </a:cubicBezTo>
                <a:cubicBezTo>
                  <a:pt x="174" y="20"/>
                  <a:pt x="186" y="27"/>
                  <a:pt x="196" y="37"/>
                </a:cubicBezTo>
                <a:cubicBezTo>
                  <a:pt x="206" y="47"/>
                  <a:pt x="213" y="61"/>
                  <a:pt x="218" y="74"/>
                </a:cubicBezTo>
                <a:cubicBezTo>
                  <a:pt x="230" y="102"/>
                  <a:pt x="228" y="132"/>
                  <a:pt x="216" y="159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9D8D2E6-1A61-3350-56FC-4EA66B45AACD}"/>
              </a:ext>
            </a:extLst>
          </p:cNvPr>
          <p:cNvGrpSpPr/>
          <p:nvPr/>
        </p:nvGrpSpPr>
        <p:grpSpPr>
          <a:xfrm>
            <a:off x="991766" y="3589399"/>
            <a:ext cx="1984460" cy="1739852"/>
            <a:chOff x="774581" y="1906534"/>
            <a:chExt cx="1984460" cy="173985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E7254E4-7847-D84C-0989-01630462E518}"/>
                </a:ext>
              </a:extLst>
            </p:cNvPr>
            <p:cNvSpPr txBox="1"/>
            <p:nvPr/>
          </p:nvSpPr>
          <p:spPr>
            <a:xfrm>
              <a:off x="774581" y="2190603"/>
              <a:ext cx="198446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3EA2F8C-3814-A3E1-C8C7-2228959A5A04}"/>
                </a:ext>
              </a:extLst>
            </p:cNvPr>
            <p:cNvSpPr txBox="1"/>
            <p:nvPr/>
          </p:nvSpPr>
          <p:spPr>
            <a:xfrm>
              <a:off x="987643" y="1906534"/>
              <a:ext cx="1558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294C926-A3F1-161A-1775-7C130A7269C3}"/>
              </a:ext>
            </a:extLst>
          </p:cNvPr>
          <p:cNvGrpSpPr/>
          <p:nvPr/>
        </p:nvGrpSpPr>
        <p:grpSpPr>
          <a:xfrm>
            <a:off x="3789798" y="3589399"/>
            <a:ext cx="1984460" cy="1739852"/>
            <a:chOff x="774581" y="1906534"/>
            <a:chExt cx="1984460" cy="173985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D965D9B-62E5-C54B-45CC-C2C9272872E6}"/>
                </a:ext>
              </a:extLst>
            </p:cNvPr>
            <p:cNvSpPr txBox="1"/>
            <p:nvPr/>
          </p:nvSpPr>
          <p:spPr>
            <a:xfrm>
              <a:off x="774581" y="2190603"/>
              <a:ext cx="198446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AB596C2-9847-88D0-4653-F64AB60FB084}"/>
                </a:ext>
              </a:extLst>
            </p:cNvPr>
            <p:cNvSpPr txBox="1"/>
            <p:nvPr/>
          </p:nvSpPr>
          <p:spPr>
            <a:xfrm>
              <a:off x="987643" y="1906534"/>
              <a:ext cx="1558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4D66CC9-8CBA-DF99-61EC-651F6A0CCB5C}"/>
              </a:ext>
            </a:extLst>
          </p:cNvPr>
          <p:cNvGrpSpPr/>
          <p:nvPr/>
        </p:nvGrpSpPr>
        <p:grpSpPr>
          <a:xfrm>
            <a:off x="6587830" y="3589399"/>
            <a:ext cx="1984460" cy="1739852"/>
            <a:chOff x="774581" y="1906534"/>
            <a:chExt cx="1984460" cy="173985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C84615E-04D1-E0ED-0C8F-2C6F14A9C3EB}"/>
                </a:ext>
              </a:extLst>
            </p:cNvPr>
            <p:cNvSpPr txBox="1"/>
            <p:nvPr/>
          </p:nvSpPr>
          <p:spPr>
            <a:xfrm>
              <a:off x="774581" y="2190603"/>
              <a:ext cx="198446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856D438-A95B-8823-BFC0-32948A8EFC13}"/>
                </a:ext>
              </a:extLst>
            </p:cNvPr>
            <p:cNvSpPr txBox="1"/>
            <p:nvPr/>
          </p:nvSpPr>
          <p:spPr>
            <a:xfrm>
              <a:off x="987643" y="1906534"/>
              <a:ext cx="1558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862BC9F-04AD-03DE-4F0B-F6D8696E7FC1}"/>
              </a:ext>
            </a:extLst>
          </p:cNvPr>
          <p:cNvGrpSpPr/>
          <p:nvPr/>
        </p:nvGrpSpPr>
        <p:grpSpPr>
          <a:xfrm>
            <a:off x="9385862" y="3589399"/>
            <a:ext cx="1984460" cy="1739852"/>
            <a:chOff x="774581" y="1906534"/>
            <a:chExt cx="1984460" cy="173985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BBE2124-F2A1-9E98-EB9D-E8C9F251E08C}"/>
                </a:ext>
              </a:extLst>
            </p:cNvPr>
            <p:cNvSpPr txBox="1"/>
            <p:nvPr/>
          </p:nvSpPr>
          <p:spPr>
            <a:xfrm>
              <a:off x="774581" y="2190603"/>
              <a:ext cx="198446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7CA1AAC-A56D-944B-C114-6350A2D32AA0}"/>
                </a:ext>
              </a:extLst>
            </p:cNvPr>
            <p:cNvSpPr txBox="1"/>
            <p:nvPr/>
          </p:nvSpPr>
          <p:spPr>
            <a:xfrm>
              <a:off x="987643" y="1906534"/>
              <a:ext cx="1558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301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f13nepa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4E5B"/>
        </a:solidFill>
        <a:ln w="0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3103</Words>
  <Application>Microsoft Office PowerPoint</Application>
  <PresentationFormat>宽屏</PresentationFormat>
  <Paragraphs>324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 Unicode MS</vt:lpstr>
      <vt:lpstr>HarmonyOS Sans SC Light</vt:lpstr>
      <vt:lpstr>阿里巴巴普惠体</vt:lpstr>
      <vt:lpstr>等线</vt:lpstr>
      <vt:lpstr>思源黑体</vt:lpstr>
      <vt:lpstr>优设标题黑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弧度几何学术风论文答辩PPT模板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87</cp:revision>
  <dcterms:created xsi:type="dcterms:W3CDTF">2024-03-31T23:54:36Z</dcterms:created>
  <dcterms:modified xsi:type="dcterms:W3CDTF">2024-04-01T14:42:28Z</dcterms:modified>
  <cp:contentStatus>弧度几何学术风论文答辩PPT模板，www.51pptmoban.com</cp:contentStatus>
  <cp:version>51pptmoban.com（V51PPT-24040101版）</cp:version>
</cp:coreProperties>
</file>